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8" r:id="rId2"/>
  </p:sldMasterIdLst>
  <p:notesMasterIdLst>
    <p:notesMasterId r:id="rId16"/>
  </p:notesMasterIdLst>
  <p:handoutMasterIdLst>
    <p:handoutMasterId r:id="rId17"/>
  </p:handoutMasterIdLst>
  <p:sldIdLst>
    <p:sldId id="274" r:id="rId3"/>
    <p:sldId id="360" r:id="rId4"/>
    <p:sldId id="542" r:id="rId5"/>
    <p:sldId id="544" r:id="rId6"/>
    <p:sldId id="545" r:id="rId7"/>
    <p:sldId id="546" r:id="rId8"/>
    <p:sldId id="547" r:id="rId9"/>
    <p:sldId id="528" r:id="rId10"/>
    <p:sldId id="527" r:id="rId11"/>
    <p:sldId id="531" r:id="rId12"/>
    <p:sldId id="534" r:id="rId13"/>
    <p:sldId id="548" r:id="rId14"/>
    <p:sldId id="532" r:id="rId15"/>
  </p:sldIdLst>
  <p:sldSz cx="9144000" cy="5143500" type="screen16x9"/>
  <p:notesSz cx="6858000" cy="1400175"/>
  <p:defaultTextStyle>
    <a:defPPr>
      <a:defRPr lang="sv-S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595" userDrawn="1">
          <p15:clr>
            <a:srgbClr val="A4A3A4"/>
          </p15:clr>
        </p15:guide>
        <p15:guide id="4" pos="366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 Simonsson" initials="SS" lastIdx="4" clrIdx="0">
    <p:extLst>
      <p:ext uri="{19B8F6BF-5375-455C-9EA6-DF929625EA0E}">
        <p15:presenceInfo xmlns:p15="http://schemas.microsoft.com/office/powerpoint/2012/main" userId="S-1-5-21-4207368772-811273523-976865563-589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6780"/>
    <a:srgbClr val="F5949F"/>
    <a:srgbClr val="66C5B1"/>
    <a:srgbClr val="A7CCD2"/>
    <a:srgbClr val="7D909D"/>
    <a:srgbClr val="EAD371"/>
    <a:srgbClr val="D574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825" autoAdjust="0"/>
  </p:normalViewPr>
  <p:slideViewPr>
    <p:cSldViewPr snapToGrid="0">
      <p:cViewPr varScale="1">
        <p:scale>
          <a:sx n="69" d="100"/>
          <a:sy n="69" d="100"/>
        </p:scale>
        <p:origin x="1200" y="44"/>
      </p:cViewPr>
      <p:guideLst>
        <p:guide orient="horz" pos="1620"/>
        <p:guide pos="2880"/>
        <p:guide orient="horz" pos="1595"/>
        <p:guide pos="366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C493DA-E829-491F-A8B3-AD4FAC26694E}" type="doc">
      <dgm:prSet loTypeId="urn:microsoft.com/office/officeart/2005/8/layout/hProcess9" loCatId="process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sv-SE"/>
        </a:p>
      </dgm:t>
    </dgm:pt>
    <dgm:pt modelId="{E1180FBB-AA53-4DDD-A6B6-6FE64D60E3A0}">
      <dgm:prSet/>
      <dgm:spPr/>
      <dgm:t>
        <a:bodyPr/>
        <a:lstStyle/>
        <a:p>
          <a:r>
            <a:rPr lang="sv-SE" dirty="0"/>
            <a:t>Egna tolkar bokas efter tolkbehov</a:t>
          </a:r>
        </a:p>
      </dgm:t>
    </dgm:pt>
    <dgm:pt modelId="{0BACD7D4-F86E-4700-B263-13B57E5BAD06}" type="parTrans" cxnId="{6831C3B1-BF15-4217-9E21-7365D0E73E54}">
      <dgm:prSet/>
      <dgm:spPr/>
      <dgm:t>
        <a:bodyPr/>
        <a:lstStyle/>
        <a:p>
          <a:endParaRPr lang="sv-SE"/>
        </a:p>
      </dgm:t>
    </dgm:pt>
    <dgm:pt modelId="{CBD79A0A-918A-4772-AE17-5A90785FB97B}" type="sibTrans" cxnId="{6831C3B1-BF15-4217-9E21-7365D0E73E54}">
      <dgm:prSet/>
      <dgm:spPr/>
      <dgm:t>
        <a:bodyPr/>
        <a:lstStyle/>
        <a:p>
          <a:endParaRPr lang="sv-SE"/>
        </a:p>
      </dgm:t>
    </dgm:pt>
    <dgm:pt modelId="{B9D77ACF-C27C-44EB-9F9E-0C6975D77D04}">
      <dgm:prSet/>
      <dgm:spPr/>
      <dgm:t>
        <a:bodyPr/>
        <a:lstStyle/>
        <a:p>
          <a:r>
            <a:rPr lang="sv-SE" dirty="0"/>
            <a:t>Digitalisering</a:t>
          </a:r>
        </a:p>
      </dgm:t>
    </dgm:pt>
    <dgm:pt modelId="{90736526-30C9-4011-9A86-D449DF8C3C2F}" type="parTrans" cxnId="{DA7DB4BE-9661-414F-B725-CFB8C2919EF6}">
      <dgm:prSet/>
      <dgm:spPr/>
      <dgm:t>
        <a:bodyPr/>
        <a:lstStyle/>
        <a:p>
          <a:endParaRPr lang="sv-SE"/>
        </a:p>
      </dgm:t>
    </dgm:pt>
    <dgm:pt modelId="{8792172B-9E6D-49F4-9BFA-88AA3D45F839}" type="sibTrans" cxnId="{DA7DB4BE-9661-414F-B725-CFB8C2919EF6}">
      <dgm:prSet/>
      <dgm:spPr/>
      <dgm:t>
        <a:bodyPr/>
        <a:lstStyle/>
        <a:p>
          <a:endParaRPr lang="sv-SE"/>
        </a:p>
      </dgm:t>
    </dgm:pt>
    <dgm:pt modelId="{25E8733D-0AC9-4AEB-A92E-8051B3469749}">
      <dgm:prSet/>
      <dgm:spPr/>
      <dgm:t>
        <a:bodyPr/>
        <a:lstStyle/>
        <a:p>
          <a:r>
            <a:rPr lang="sv-SE" dirty="0"/>
            <a:t>Utlandstolkning</a:t>
          </a:r>
        </a:p>
        <a:p>
          <a:r>
            <a:rPr lang="sv-SE" dirty="0"/>
            <a:t>Myndighetstolkning</a:t>
          </a:r>
        </a:p>
      </dgm:t>
    </dgm:pt>
    <dgm:pt modelId="{8D58CD24-C635-4C1C-A4BE-2CBF791E55B5}" type="parTrans" cxnId="{9AED95C7-BD8F-4F04-95A4-0C83866601D0}">
      <dgm:prSet/>
      <dgm:spPr/>
      <dgm:t>
        <a:bodyPr/>
        <a:lstStyle/>
        <a:p>
          <a:endParaRPr lang="sv-SE"/>
        </a:p>
      </dgm:t>
    </dgm:pt>
    <dgm:pt modelId="{5BA30EE9-E6FF-48E7-816C-7BDD4948ED16}" type="sibTrans" cxnId="{9AED95C7-BD8F-4F04-95A4-0C83866601D0}">
      <dgm:prSet/>
      <dgm:spPr/>
      <dgm:t>
        <a:bodyPr/>
        <a:lstStyle/>
        <a:p>
          <a:endParaRPr lang="sv-SE"/>
        </a:p>
      </dgm:t>
    </dgm:pt>
    <dgm:pt modelId="{573D07D8-85C3-4E62-910D-BA788ADB31D9}">
      <dgm:prSet/>
      <dgm:spPr/>
      <dgm:t>
        <a:bodyPr/>
        <a:lstStyle/>
        <a:p>
          <a:r>
            <a:rPr lang="sv-SE" dirty="0"/>
            <a:t>Utökad arbetslivstolkning</a:t>
          </a:r>
        </a:p>
      </dgm:t>
    </dgm:pt>
    <dgm:pt modelId="{EB19AB4D-144C-4424-9145-686874ED0DB9}" type="parTrans" cxnId="{9F134EE5-9176-4279-9555-91B86F6FB3F3}">
      <dgm:prSet/>
      <dgm:spPr/>
      <dgm:t>
        <a:bodyPr/>
        <a:lstStyle/>
        <a:p>
          <a:endParaRPr lang="sv-SE"/>
        </a:p>
      </dgm:t>
    </dgm:pt>
    <dgm:pt modelId="{E1239520-D05E-46C3-B95A-0591BB4EEF11}" type="sibTrans" cxnId="{9F134EE5-9176-4279-9555-91B86F6FB3F3}">
      <dgm:prSet/>
      <dgm:spPr/>
      <dgm:t>
        <a:bodyPr/>
        <a:lstStyle/>
        <a:p>
          <a:endParaRPr lang="sv-SE"/>
        </a:p>
      </dgm:t>
    </dgm:pt>
    <dgm:pt modelId="{EB071DF9-F43B-4459-A147-E287E9406B7D}" type="pres">
      <dgm:prSet presAssocID="{40C493DA-E829-491F-A8B3-AD4FAC26694E}" presName="CompostProcess" presStyleCnt="0">
        <dgm:presLayoutVars>
          <dgm:dir/>
          <dgm:resizeHandles val="exact"/>
        </dgm:presLayoutVars>
      </dgm:prSet>
      <dgm:spPr/>
    </dgm:pt>
    <dgm:pt modelId="{CD38ACF7-EBAF-4C60-AF94-1654AE652D99}" type="pres">
      <dgm:prSet presAssocID="{40C493DA-E829-491F-A8B3-AD4FAC26694E}" presName="arrow" presStyleLbl="bgShp" presStyleIdx="0" presStyleCnt="1"/>
      <dgm:spPr/>
    </dgm:pt>
    <dgm:pt modelId="{CE5CCF33-6338-45DE-93C9-E4D2188D63F7}" type="pres">
      <dgm:prSet presAssocID="{40C493DA-E829-491F-A8B3-AD4FAC26694E}" presName="linearProcess" presStyleCnt="0"/>
      <dgm:spPr/>
    </dgm:pt>
    <dgm:pt modelId="{9B1F56CE-1146-40CD-984E-7DD507AF5080}" type="pres">
      <dgm:prSet presAssocID="{E1180FBB-AA53-4DDD-A6B6-6FE64D60E3A0}" presName="textNode" presStyleLbl="node1" presStyleIdx="0" presStyleCnt="4">
        <dgm:presLayoutVars>
          <dgm:bulletEnabled val="1"/>
        </dgm:presLayoutVars>
      </dgm:prSet>
      <dgm:spPr/>
    </dgm:pt>
    <dgm:pt modelId="{2D645157-79D3-4685-8AC3-09C99DDE7954}" type="pres">
      <dgm:prSet presAssocID="{CBD79A0A-918A-4772-AE17-5A90785FB97B}" presName="sibTrans" presStyleCnt="0"/>
      <dgm:spPr/>
    </dgm:pt>
    <dgm:pt modelId="{67438A12-E02E-4203-B196-46E6E75743EC}" type="pres">
      <dgm:prSet presAssocID="{B9D77ACF-C27C-44EB-9F9E-0C6975D77D04}" presName="textNode" presStyleLbl="node1" presStyleIdx="1" presStyleCnt="4">
        <dgm:presLayoutVars>
          <dgm:bulletEnabled val="1"/>
        </dgm:presLayoutVars>
      </dgm:prSet>
      <dgm:spPr/>
    </dgm:pt>
    <dgm:pt modelId="{6D77B4C4-8AF1-47CA-9534-3E2AD16D1267}" type="pres">
      <dgm:prSet presAssocID="{8792172B-9E6D-49F4-9BFA-88AA3D45F839}" presName="sibTrans" presStyleCnt="0"/>
      <dgm:spPr/>
    </dgm:pt>
    <dgm:pt modelId="{B711866E-7CE9-4770-A118-D77D659F1FDB}" type="pres">
      <dgm:prSet presAssocID="{25E8733D-0AC9-4AEB-A92E-8051B3469749}" presName="textNode" presStyleLbl="node1" presStyleIdx="2" presStyleCnt="4">
        <dgm:presLayoutVars>
          <dgm:bulletEnabled val="1"/>
        </dgm:presLayoutVars>
      </dgm:prSet>
      <dgm:spPr/>
    </dgm:pt>
    <dgm:pt modelId="{DA8CB9FA-5835-412F-BCDB-3AD76C74E70B}" type="pres">
      <dgm:prSet presAssocID="{5BA30EE9-E6FF-48E7-816C-7BDD4948ED16}" presName="sibTrans" presStyleCnt="0"/>
      <dgm:spPr/>
    </dgm:pt>
    <dgm:pt modelId="{FE866283-7119-4546-9D5E-17480FCC1B64}" type="pres">
      <dgm:prSet presAssocID="{573D07D8-85C3-4E62-910D-BA788ADB31D9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B7DDBF71-E112-4926-BAA4-B61BD3457BA1}" type="presOf" srcId="{E1180FBB-AA53-4DDD-A6B6-6FE64D60E3A0}" destId="{9B1F56CE-1146-40CD-984E-7DD507AF5080}" srcOrd="0" destOrd="0" presId="urn:microsoft.com/office/officeart/2005/8/layout/hProcess9"/>
    <dgm:cxn modelId="{24C05096-D3D2-4E63-9936-2A0C10D1B441}" type="presOf" srcId="{25E8733D-0AC9-4AEB-A92E-8051B3469749}" destId="{B711866E-7CE9-4770-A118-D77D659F1FDB}" srcOrd="0" destOrd="0" presId="urn:microsoft.com/office/officeart/2005/8/layout/hProcess9"/>
    <dgm:cxn modelId="{9F32ADA8-D442-4B3E-AF12-C191B8FA1F79}" type="presOf" srcId="{573D07D8-85C3-4E62-910D-BA788ADB31D9}" destId="{FE866283-7119-4546-9D5E-17480FCC1B64}" srcOrd="0" destOrd="0" presId="urn:microsoft.com/office/officeart/2005/8/layout/hProcess9"/>
    <dgm:cxn modelId="{6831C3B1-BF15-4217-9E21-7365D0E73E54}" srcId="{40C493DA-E829-491F-A8B3-AD4FAC26694E}" destId="{E1180FBB-AA53-4DDD-A6B6-6FE64D60E3A0}" srcOrd="0" destOrd="0" parTransId="{0BACD7D4-F86E-4700-B263-13B57E5BAD06}" sibTransId="{CBD79A0A-918A-4772-AE17-5A90785FB97B}"/>
    <dgm:cxn modelId="{DA7DB4BE-9661-414F-B725-CFB8C2919EF6}" srcId="{40C493DA-E829-491F-A8B3-AD4FAC26694E}" destId="{B9D77ACF-C27C-44EB-9F9E-0C6975D77D04}" srcOrd="1" destOrd="0" parTransId="{90736526-30C9-4011-9A86-D449DF8C3C2F}" sibTransId="{8792172B-9E6D-49F4-9BFA-88AA3D45F839}"/>
    <dgm:cxn modelId="{9AED95C7-BD8F-4F04-95A4-0C83866601D0}" srcId="{40C493DA-E829-491F-A8B3-AD4FAC26694E}" destId="{25E8733D-0AC9-4AEB-A92E-8051B3469749}" srcOrd="2" destOrd="0" parTransId="{8D58CD24-C635-4C1C-A4BE-2CBF791E55B5}" sibTransId="{5BA30EE9-E6FF-48E7-816C-7BDD4948ED16}"/>
    <dgm:cxn modelId="{48B324D8-84C6-493A-80AC-D5703922CC6A}" type="presOf" srcId="{B9D77ACF-C27C-44EB-9F9E-0C6975D77D04}" destId="{67438A12-E02E-4203-B196-46E6E75743EC}" srcOrd="0" destOrd="0" presId="urn:microsoft.com/office/officeart/2005/8/layout/hProcess9"/>
    <dgm:cxn modelId="{9F134EE5-9176-4279-9555-91B86F6FB3F3}" srcId="{40C493DA-E829-491F-A8B3-AD4FAC26694E}" destId="{573D07D8-85C3-4E62-910D-BA788ADB31D9}" srcOrd="3" destOrd="0" parTransId="{EB19AB4D-144C-4424-9145-686874ED0DB9}" sibTransId="{E1239520-D05E-46C3-B95A-0591BB4EEF11}"/>
    <dgm:cxn modelId="{084BEFED-2006-457D-BD0F-DB08CF872EBE}" type="presOf" srcId="{40C493DA-E829-491F-A8B3-AD4FAC26694E}" destId="{EB071DF9-F43B-4459-A147-E287E9406B7D}" srcOrd="0" destOrd="0" presId="urn:microsoft.com/office/officeart/2005/8/layout/hProcess9"/>
    <dgm:cxn modelId="{12A79551-0C80-4A36-A693-E822933B864C}" type="presParOf" srcId="{EB071DF9-F43B-4459-A147-E287E9406B7D}" destId="{CD38ACF7-EBAF-4C60-AF94-1654AE652D99}" srcOrd="0" destOrd="0" presId="urn:microsoft.com/office/officeart/2005/8/layout/hProcess9"/>
    <dgm:cxn modelId="{473A59FF-4CAC-4261-B7E8-759A444A71F9}" type="presParOf" srcId="{EB071DF9-F43B-4459-A147-E287E9406B7D}" destId="{CE5CCF33-6338-45DE-93C9-E4D2188D63F7}" srcOrd="1" destOrd="0" presId="urn:microsoft.com/office/officeart/2005/8/layout/hProcess9"/>
    <dgm:cxn modelId="{D3A69D6E-65AD-41F1-8C73-FFBD110141A2}" type="presParOf" srcId="{CE5CCF33-6338-45DE-93C9-E4D2188D63F7}" destId="{9B1F56CE-1146-40CD-984E-7DD507AF5080}" srcOrd="0" destOrd="0" presId="urn:microsoft.com/office/officeart/2005/8/layout/hProcess9"/>
    <dgm:cxn modelId="{AEDE547C-75C7-42BE-A48D-1B50737BF11A}" type="presParOf" srcId="{CE5CCF33-6338-45DE-93C9-E4D2188D63F7}" destId="{2D645157-79D3-4685-8AC3-09C99DDE7954}" srcOrd="1" destOrd="0" presId="urn:microsoft.com/office/officeart/2005/8/layout/hProcess9"/>
    <dgm:cxn modelId="{2AF7A504-98C5-40E8-8A16-61978756F704}" type="presParOf" srcId="{CE5CCF33-6338-45DE-93C9-E4D2188D63F7}" destId="{67438A12-E02E-4203-B196-46E6E75743EC}" srcOrd="2" destOrd="0" presId="urn:microsoft.com/office/officeart/2005/8/layout/hProcess9"/>
    <dgm:cxn modelId="{6238E325-B498-467F-8511-827015A315DE}" type="presParOf" srcId="{CE5CCF33-6338-45DE-93C9-E4D2188D63F7}" destId="{6D77B4C4-8AF1-47CA-9534-3E2AD16D1267}" srcOrd="3" destOrd="0" presId="urn:microsoft.com/office/officeart/2005/8/layout/hProcess9"/>
    <dgm:cxn modelId="{FA4A3672-9717-48AC-B411-1DD839D8A571}" type="presParOf" srcId="{CE5CCF33-6338-45DE-93C9-E4D2188D63F7}" destId="{B711866E-7CE9-4770-A118-D77D659F1FDB}" srcOrd="4" destOrd="0" presId="urn:microsoft.com/office/officeart/2005/8/layout/hProcess9"/>
    <dgm:cxn modelId="{6F20B0AF-69F0-48DC-9263-9F1AEE8C471A}" type="presParOf" srcId="{CE5CCF33-6338-45DE-93C9-E4D2188D63F7}" destId="{DA8CB9FA-5835-412F-BCDB-3AD76C74E70B}" srcOrd="5" destOrd="0" presId="urn:microsoft.com/office/officeart/2005/8/layout/hProcess9"/>
    <dgm:cxn modelId="{6209DD4C-EE11-4738-BC53-C583C6EDE3E7}" type="presParOf" srcId="{CE5CCF33-6338-45DE-93C9-E4D2188D63F7}" destId="{FE866283-7119-4546-9D5E-17480FCC1B6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38ACF7-EBAF-4C60-AF94-1654AE652D99}">
      <dsp:nvSpPr>
        <dsp:cNvPr id="0" name=""/>
        <dsp:cNvSpPr/>
      </dsp:nvSpPr>
      <dsp:spPr>
        <a:xfrm>
          <a:off x="605879" y="0"/>
          <a:ext cx="6866640" cy="2700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1F56CE-1146-40CD-984E-7DD507AF5080}">
      <dsp:nvSpPr>
        <dsp:cNvPr id="0" name=""/>
        <dsp:cNvSpPr/>
      </dsp:nvSpPr>
      <dsp:spPr>
        <a:xfrm>
          <a:off x="4043" y="810000"/>
          <a:ext cx="1944653" cy="10800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Egna tolkar bokas efter tolkbehov</a:t>
          </a:r>
        </a:p>
      </dsp:txBody>
      <dsp:txXfrm>
        <a:off x="56764" y="862721"/>
        <a:ext cx="1839211" cy="974558"/>
      </dsp:txXfrm>
    </dsp:sp>
    <dsp:sp modelId="{67438A12-E02E-4203-B196-46E6E75743EC}">
      <dsp:nvSpPr>
        <dsp:cNvPr id="0" name=""/>
        <dsp:cNvSpPr/>
      </dsp:nvSpPr>
      <dsp:spPr>
        <a:xfrm>
          <a:off x="2045929" y="810000"/>
          <a:ext cx="1944653" cy="10800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Digitalisering</a:t>
          </a:r>
        </a:p>
      </dsp:txBody>
      <dsp:txXfrm>
        <a:off x="2098650" y="862721"/>
        <a:ext cx="1839211" cy="974558"/>
      </dsp:txXfrm>
    </dsp:sp>
    <dsp:sp modelId="{B711866E-7CE9-4770-A118-D77D659F1FDB}">
      <dsp:nvSpPr>
        <dsp:cNvPr id="0" name=""/>
        <dsp:cNvSpPr/>
      </dsp:nvSpPr>
      <dsp:spPr>
        <a:xfrm>
          <a:off x="4087816" y="810000"/>
          <a:ext cx="1944653" cy="10800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Utlandstolkning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Myndighetstolkning</a:t>
          </a:r>
        </a:p>
      </dsp:txBody>
      <dsp:txXfrm>
        <a:off x="4140537" y="862721"/>
        <a:ext cx="1839211" cy="974558"/>
      </dsp:txXfrm>
    </dsp:sp>
    <dsp:sp modelId="{FE866283-7119-4546-9D5E-17480FCC1B64}">
      <dsp:nvSpPr>
        <dsp:cNvPr id="0" name=""/>
        <dsp:cNvSpPr/>
      </dsp:nvSpPr>
      <dsp:spPr>
        <a:xfrm>
          <a:off x="6129702" y="810000"/>
          <a:ext cx="1944653" cy="10800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Utökad arbetslivstolkning</a:t>
          </a:r>
        </a:p>
      </dsp:txBody>
      <dsp:txXfrm>
        <a:off x="6182423" y="862721"/>
        <a:ext cx="1839211" cy="974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CA91C-0401-3E42-B13F-98F8D13CBA2D}" type="datetimeFigureOut">
              <a:rPr lang="sv-SE" smtClean="0"/>
              <a:t>2019-03-19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6A3B8-DDC8-EB47-954C-1015D3CA7D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08650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28BF5-D6B6-EE4D-9D45-1FFBBDD3C6B6}" type="datetimeFigureOut">
              <a:rPr lang="sv-SE" smtClean="0"/>
              <a:t>2019-03-19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60D78-0732-444B-B0D5-1543BC9666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37942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Antal registrerade tolkanvändare har ökat med 233 sedan föregående år.</a:t>
            </a:r>
          </a:p>
          <a:p>
            <a:r>
              <a:rPr lang="sv-SE" dirty="0"/>
              <a:t>Antal utförda uppdrag under 2017 var 11 860 och under 2018 år var antalet 11 728, vilket resulterat i 132 färre uppdrag jämfört med föregående år.</a:t>
            </a:r>
          </a:p>
          <a:p>
            <a:r>
              <a:rPr lang="sv-SE" dirty="0"/>
              <a:t>Antal utförda uppdrag Taltjänst under 2017 var 944 och under 2018 år var antalet 1048, vilket resulterat i 104 fler uppdrag jämfört med föregående år.</a:t>
            </a:r>
          </a:p>
          <a:p>
            <a:endParaRPr lang="sv-SE" dirty="0">
              <a:cs typeface="Calibri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060D78-0732-444B-B0D5-1543BC9666EF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5494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Tolkverksamheten klarar 94 % av uppdragen under 2018. Vilket är liknande nivåer som 2017.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060D78-0732-444B-B0D5-1543BC9666EF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7030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060D78-0732-444B-B0D5-1543BC9666EF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8911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 ska göra omtag på piloten ”att </a:t>
            </a:r>
            <a:r>
              <a:rPr lang="sv-S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mäta effekter”.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VGR kommer att vara ledande och drivande i att ta fram en manual för hur professionen mäter effekt av insatser med ett evidensbaserat bedömningsinstrument.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Fick precis glädjande nyheten att SKRS kommer att uppgraderas till certifieringsnivå 3 till 2019, vilket kommer öka kraven på täckningsgrad och registrering så vi får ett större underlag till forskning.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060D78-0732-444B-B0D5-1543BC9666EF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1196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Verksamheterna ska utveckla digitala vårdformer och tjänster och då måste vi identifiera vilka typer av besök/tolkuppdrag som kan erbjudas som ett komplement till dagens utbud. </a:t>
            </a:r>
            <a:br>
              <a:rPr lang="sv-SE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sv-SE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Tolkverksamheten ska fortsätta det påbörjade arbetet med att titta på digitala lösningar i form av tolk via </a:t>
            </a:r>
            <a:r>
              <a:rPr lang="sv-SE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Visiba</a:t>
            </a:r>
            <a:r>
              <a:rPr lang="sv-SE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Care (videomötestjänst). Detta som ett steg i att möta en allt större efterfrågan på tolktjänst. Tolkverksamheten blir Pilot 1 med att erbjuda teckentolk via video under 2019. </a:t>
            </a:r>
            <a:br>
              <a:rPr lang="sv-SE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sv-SE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För Synverksamheten gäller det även att färdigställa de påbörjade </a:t>
            </a:r>
            <a:r>
              <a:rPr lang="sv-SE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utbildnings- och informationsfilmer för att öka tillgängligheten och valmöjligheten för patienter och anhöriga. </a:t>
            </a:r>
          </a:p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060D78-0732-444B-B0D5-1543BC9666EF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5029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060D78-0732-444B-B0D5-1543BC9666EF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22530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060D78-0732-444B-B0D5-1543BC9666EF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8130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Centralen/HD1/Vastra%20Gotalandsregionen/VGR%2015-2735%20Utveckling%20grafisk%20profil/Mallar%202015/Powerpoint/Dekor_powerpoint/Blue/Dekor_ppt_start__blue_4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0BF658-73E0-4B4A-B97A-034B0F161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E6525E-AF0D-4ECD-AAFE-4D4B950F9C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A111B5D-C611-4F98-BBC1-3ED1A8F6E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DFA2964-74BF-415C-91D0-C2A0D58A3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FB95E8E-0372-4723-88D7-CC464EA0C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980C92C-32E1-4C1E-A8A5-DD61B81CB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4007-817D-480C-9D12-2DCAB6926F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6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7314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8186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514525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74057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083953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88086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91300" y="789385"/>
            <a:ext cx="2019300" cy="375285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533400" y="789385"/>
            <a:ext cx="5905500" cy="37528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413256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_A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529"/>
            <a:ext cx="9147599" cy="514704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15988" y="1837700"/>
            <a:ext cx="8094885" cy="1008000"/>
          </a:xfrm>
        </p:spPr>
        <p:txBody>
          <a:bodyPr lIns="0" tIns="0" rIns="0" bIns="0" anchor="ctr" anchorCtr="0"/>
          <a:lstStyle>
            <a:lvl1pPr algn="l">
              <a:defRPr sz="4000" baseline="0">
                <a:solidFill>
                  <a:srgbClr val="FFFFFF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pic>
        <p:nvPicPr>
          <p:cNvPr id="11" name="Picture 8" descr="Västra Götalandsregionen" title="Västra Götalandsregionen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609" y="4541842"/>
            <a:ext cx="17827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03" y="4494684"/>
            <a:ext cx="1257143" cy="41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253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2800" y="244800"/>
            <a:ext cx="8078400" cy="10368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2800" y="1375200"/>
            <a:ext cx="8078400" cy="2700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411494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27464" y="1748700"/>
            <a:ext cx="8289075" cy="1036800"/>
          </a:xfrm>
        </p:spPr>
        <p:txBody>
          <a:bodyPr/>
          <a:lstStyle>
            <a:lvl1pPr algn="ctr">
              <a:defRPr>
                <a:latin typeface="+mj-lt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5" y="2958276"/>
            <a:ext cx="3935495" cy="79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8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283523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9387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7354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3400" y="1828801"/>
            <a:ext cx="3962400" cy="271343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828801"/>
            <a:ext cx="3962400" cy="271343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11125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273845"/>
            <a:ext cx="7886700" cy="994172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9" y="1260872"/>
            <a:ext cx="3868737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049395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image" Target="file://localhost/Volumes/Centralen/HD1/Vastra%20Gotalandsregionen/VGR%2015-2735%20Utveckling%20grafisk%20profil/Mallar%202015/Powerpoint/Dekor_powerpoint/Blue/Dekor_ppt_start_blue_1.png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image" Target="file://localhost/Volumes/Centralen/HD1/Vastra%20Gotalandsregionen/VGR%2015-2735%20Utveckling%20grafisk%20profil/Mallar%202015/Powerpoint/Dekor_powerpoint/Blue/Bullet_blue.png" TargetMode="External"/><Relationship Id="rId5" Type="http://schemas.openxmlformats.org/officeDocument/2006/relationships/theme" Target="../theme/theme1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2"/>
          <p:cNvPicPr>
            <a:picLocks noChangeAspect="1"/>
          </p:cNvPicPr>
          <p:nvPr userDrawn="1"/>
        </p:nvPicPr>
        <p:blipFill rotWithShape="1"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86" b="7194"/>
          <a:stretch/>
        </p:blipFill>
        <p:spPr bwMode="auto">
          <a:xfrm>
            <a:off x="3" y="4298950"/>
            <a:ext cx="9147596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8" descr="Västra Götalandsregionen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525" y="4541842"/>
            <a:ext cx="17827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Bildobjekt 13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50" y="4497068"/>
            <a:ext cx="1257143" cy="41206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32800" y="244800"/>
            <a:ext cx="8078400" cy="10368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32800" y="1375200"/>
            <a:ext cx="8078400" cy="2700000"/>
          </a:xfrm>
          <a:prstGeom prst="rect">
            <a:avLst/>
          </a:prstGeom>
        </p:spPr>
        <p:txBody>
          <a:bodyPr vert="horz" lIns="0" tIns="0" rIns="0" bIns="0" spcCol="180000" rtlCol="0"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367071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3" r:id="rId2"/>
    <p:sldLayoutId id="2147483650" r:id="rId3"/>
    <p:sldLayoutId id="2147483669" r:id="rId4"/>
  </p:sldLayoutIdLst>
  <p:hf sldNum="0" hd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360354" marR="0" indent="-360354" algn="l" defTabSz="685783" rtl="0" eaLnBrk="1" fontAlgn="auto" latinLnBrk="0" hangingPunct="1">
        <a:lnSpc>
          <a:spcPct val="100000"/>
        </a:lnSpc>
        <a:spcBef>
          <a:spcPts val="751"/>
        </a:spcBef>
        <a:spcAft>
          <a:spcPts val="0"/>
        </a:spcAft>
        <a:buClrTx/>
        <a:buSzPct val="100000"/>
        <a:buFontTx/>
        <a:buBlip>
          <a:blip r:embed="rId10" r:link="rId11"/>
        </a:buBlip>
        <a:tabLst/>
        <a:defRPr sz="2100" kern="1200">
          <a:solidFill>
            <a:schemeClr val="tx1"/>
          </a:solidFill>
          <a:latin typeface="Calibri" panose="020F0502020204030204" pitchFamily="34" charset="0"/>
          <a:ea typeface="+mn-ea"/>
          <a:cs typeface="Arial" panose="020B0604020202020204" pitchFamily="34" charset="0"/>
        </a:defRPr>
      </a:lvl1pPr>
      <a:lvl2pPr marL="539737" marR="0" indent="-180970" algn="l" defTabSz="685783" rtl="0" eaLnBrk="1" fontAlgn="auto" latinLnBrk="0" hangingPunct="1">
        <a:lnSpc>
          <a:spcPct val="100000"/>
        </a:lnSpc>
        <a:spcBef>
          <a:spcPts val="375"/>
        </a:spcBef>
        <a:spcAft>
          <a:spcPts val="0"/>
        </a:spcAft>
        <a:buClr>
          <a:schemeClr val="accent1"/>
        </a:buClr>
        <a:buSzPct val="100000"/>
        <a:buFont typeface="Calibri" panose="020F0502020204030204" pitchFamily="34" charset="0"/>
        <a:buChar char="‒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 panose="020B0604020202020204" pitchFamily="34" charset="0"/>
        </a:defRPr>
      </a:lvl2pPr>
      <a:lvl3pPr marL="715945" marR="0" indent="-176209" algn="l" defTabSz="685783" rtl="0" eaLnBrk="1" fontAlgn="auto" latinLnBrk="0" hangingPunct="1">
        <a:lnSpc>
          <a:spcPct val="100000"/>
        </a:lnSpc>
        <a:spcBef>
          <a:spcPts val="375"/>
        </a:spcBef>
        <a:spcAft>
          <a:spcPts val="0"/>
        </a:spcAft>
        <a:buClr>
          <a:schemeClr val="accent1"/>
        </a:buClr>
        <a:buSzPct val="100000"/>
        <a:buFont typeface="Calibri" panose="020F0502020204030204" pitchFamily="34" charset="0"/>
        <a:buChar char="‒"/>
        <a:tabLst/>
        <a:defRPr sz="1500" kern="1200">
          <a:solidFill>
            <a:schemeClr val="tx1"/>
          </a:solidFill>
          <a:latin typeface="Calibri" panose="020F0502020204030204" pitchFamily="34" charset="0"/>
          <a:ea typeface="+mn-ea"/>
          <a:cs typeface="Arial" panose="020B0604020202020204" pitchFamily="34" charset="0"/>
        </a:defRPr>
      </a:lvl3pPr>
      <a:lvl4pPr marL="898503" marR="0" indent="-182558" algn="l" defTabSz="685783" rtl="0" eaLnBrk="1" fontAlgn="auto" latinLnBrk="0" hangingPunct="1">
        <a:lnSpc>
          <a:spcPct val="100000"/>
        </a:lnSpc>
        <a:spcBef>
          <a:spcPts val="375"/>
        </a:spcBef>
        <a:spcAft>
          <a:spcPts val="0"/>
        </a:spcAft>
        <a:buClr>
          <a:schemeClr val="accent1"/>
        </a:buClr>
        <a:buSzPct val="100000"/>
        <a:buFont typeface="Calibri" panose="020F0502020204030204" pitchFamily="34" charset="0"/>
        <a:buChar char="‒"/>
        <a:tabLst/>
        <a:defRPr sz="1351" kern="1200">
          <a:solidFill>
            <a:schemeClr val="tx1"/>
          </a:solidFill>
          <a:latin typeface="Calibri" panose="020F0502020204030204" pitchFamily="34" charset="0"/>
          <a:ea typeface="+mn-ea"/>
          <a:cs typeface="Arial" panose="020B0604020202020204" pitchFamily="34" charset="0"/>
        </a:defRPr>
      </a:lvl4pPr>
      <a:lvl5pPr marL="1073124" marR="0" indent="-174621" algn="l" defTabSz="685783" rtl="0" eaLnBrk="1" fontAlgn="auto" latinLnBrk="0" hangingPunct="1">
        <a:lnSpc>
          <a:spcPct val="100000"/>
        </a:lnSpc>
        <a:spcBef>
          <a:spcPts val="375"/>
        </a:spcBef>
        <a:spcAft>
          <a:spcPts val="0"/>
        </a:spcAft>
        <a:buClr>
          <a:schemeClr val="accent1"/>
        </a:buClr>
        <a:buSzPct val="100000"/>
        <a:buFont typeface="Calibri" panose="020F0502020204030204" pitchFamily="34" charset="0"/>
        <a:buChar char="‒"/>
        <a:tabLst/>
        <a:defRPr sz="1351" kern="1200">
          <a:solidFill>
            <a:schemeClr val="tx1"/>
          </a:solidFill>
          <a:latin typeface="Calibri" panose="020F0502020204030204" pitchFamily="34" charset="0"/>
          <a:ea typeface="+mn-ea"/>
          <a:cs typeface="Arial" panose="020B0604020202020204" pitchFamily="34" charset="0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8" descr="ppt_bildstripe_blue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4549378"/>
            <a:ext cx="9145588" cy="5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789385"/>
            <a:ext cx="8077200" cy="1039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1"/>
            <a:ext cx="8077200" cy="271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228600" y="4754337"/>
            <a:ext cx="4343400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>
            <a:lvl1pPr algn="l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</a:pPr>
            <a:r>
              <a:rPr lang="sv-SE" sz="1050">
                <a:solidFill>
                  <a:srgbClr val="FFFFFF"/>
                </a:solidFill>
              </a:rPr>
              <a:t>Habilitering &amp; Hälsa</a:t>
            </a:r>
          </a:p>
        </p:txBody>
      </p:sp>
      <p:pic>
        <p:nvPicPr>
          <p:cNvPr id="6150" name="Picture 15" descr="VG_ne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4713685"/>
            <a:ext cx="1619250" cy="246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8375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ヒラギノ角ゴ Pro W3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ヒラギノ角ゴ Pro W3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ヒラギノ角ゴ Pro W3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ヒラギノ角ゴ Pro W3" pitchFamily="28" charset="-128"/>
        </a:defRPr>
      </a:lvl5pPr>
      <a:lvl6pPr marL="342900"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ヒラギノ角ゴ Pro W3" pitchFamily="28" charset="-128"/>
        </a:defRPr>
      </a:lvl6pPr>
      <a:lvl7pPr marL="685800"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ヒラギノ角ゴ Pro W3" pitchFamily="28" charset="-128"/>
        </a:defRPr>
      </a:lvl7pPr>
      <a:lvl8pPr marL="1028700"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ヒラギノ角ゴ Pro W3" pitchFamily="28" charset="-128"/>
        </a:defRPr>
      </a:lvl8pPr>
      <a:lvl9pPr marL="1371600"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ヒラギノ角ゴ Pro W3" pitchFamily="28" charset="-128"/>
        </a:defRPr>
      </a:lvl9pPr>
    </p:titleStyle>
    <p:bodyStyle>
      <a:lvl1pPr marL="201216" indent="-201216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Font typeface="Arial" panose="020B0604020202020204" pitchFamily="34" charset="0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01216" indent="-201216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01216" indent="-201216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201216" indent="-201216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1216" indent="-201216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Centralen/HD1/Vastra%20Gotalandsregionen/VGR%2015-2735%20Utveckling%20grafisk%20profil/Mallar%202015/Powerpoint/Dekor_powerpoint/Blue/Bullet_blue.p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/>
          <p:cNvSpPr>
            <a:spLocks noGrp="1"/>
          </p:cNvSpPr>
          <p:nvPr>
            <p:ph type="ctrTitle"/>
          </p:nvPr>
        </p:nvSpPr>
        <p:spPr>
          <a:xfrm>
            <a:off x="457200" y="1684129"/>
            <a:ext cx="8093825" cy="1152000"/>
          </a:xfrm>
        </p:spPr>
        <p:txBody>
          <a:bodyPr>
            <a:normAutofit fontScale="90000"/>
          </a:bodyPr>
          <a:lstStyle/>
          <a:p>
            <a:br>
              <a:rPr lang="sv-SE" sz="4900" dirty="0"/>
            </a:br>
            <a:br>
              <a:rPr lang="sv-SE" sz="4900" dirty="0"/>
            </a:br>
            <a:br>
              <a:rPr lang="sv-SE" sz="4900" dirty="0"/>
            </a:br>
            <a:r>
              <a:rPr lang="sv-SE" sz="6000" dirty="0"/>
              <a:t>Tolkverksamheten</a:t>
            </a:r>
            <a:br>
              <a:rPr lang="sv-SE" sz="4900" dirty="0"/>
            </a:br>
            <a:r>
              <a:rPr lang="sv-SE" sz="3600" dirty="0"/>
              <a:t>Presentation för Regionala brukarrådet</a:t>
            </a:r>
            <a:br>
              <a:rPr lang="sv-SE" sz="3600" dirty="0"/>
            </a:br>
            <a:r>
              <a:rPr lang="sv-SE" sz="3600" dirty="0"/>
              <a:t> 190306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Mikael Forslund 			Anne Granath</a:t>
            </a:r>
            <a:br>
              <a:rPr lang="sv-SE" dirty="0"/>
            </a:br>
            <a:r>
              <a:rPr lang="sv-SE" dirty="0"/>
              <a:t>Förvaltningsdirektör           Verksamhetschef         					</a:t>
            </a:r>
            <a:br>
              <a:rPr lang="sv-SE" dirty="0"/>
            </a:br>
            <a:r>
              <a:rPr lang="sv-SE" dirty="0"/>
              <a:t>	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2568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25C270-6F79-4054-BD42-3F0563BD1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Använda våra egna tolkar först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CF4EBE6-6B2E-4534-9BC9-3DFB3F499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800" y="1588560"/>
            <a:ext cx="8078400" cy="2700000"/>
          </a:xfrm>
        </p:spPr>
        <p:txBody>
          <a:bodyPr/>
          <a:lstStyle/>
          <a:p>
            <a:r>
              <a:rPr lang="sv-SE" sz="3200" dirty="0"/>
              <a:t>Boka in egna tolkar efter tolkbehov</a:t>
            </a:r>
          </a:p>
          <a:p>
            <a:r>
              <a:rPr lang="sv-SE" sz="3200" dirty="0"/>
              <a:t>Följa kostnaden för köpta tjänster</a:t>
            </a:r>
          </a:p>
          <a:p>
            <a:r>
              <a:rPr lang="sv-SE" sz="3200" dirty="0"/>
              <a:t>Följa kostnaden för utlandsuppdrag</a:t>
            </a:r>
          </a:p>
        </p:txBody>
      </p:sp>
    </p:spTree>
    <p:extLst>
      <p:ext uri="{BB962C8B-B14F-4D97-AF65-F5344CB8AC3E}">
        <p14:creationId xmlns:p14="http://schemas.microsoft.com/office/powerpoint/2010/main" val="185531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25C270-6F79-4054-BD42-3F0563BD1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/>
              <a:t>Digitalisering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CF4EBE6-6B2E-4534-9BC9-3DFB3F499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800" y="1460925"/>
            <a:ext cx="8078400" cy="2700000"/>
          </a:xfrm>
        </p:spPr>
        <p:txBody>
          <a:bodyPr/>
          <a:lstStyle/>
          <a:p>
            <a:r>
              <a:rPr lang="sv-SE" sz="2800" dirty="0"/>
              <a:t>Identifiera vilka typer av besök/tolkuppdrag som kan erbjudas digitalt som ett komplement</a:t>
            </a:r>
          </a:p>
          <a:p>
            <a:r>
              <a:rPr lang="sv-SE" sz="2800" dirty="0"/>
              <a:t>Fortsätta påbörjat arbete med </a:t>
            </a:r>
            <a:r>
              <a:rPr lang="sv-SE" sz="2800" dirty="0" err="1"/>
              <a:t>Visiba</a:t>
            </a:r>
            <a:r>
              <a:rPr lang="sv-SE" sz="2800" dirty="0"/>
              <a:t> Care (videomötestjänst) för att möta en allt större efterfrågan</a:t>
            </a:r>
          </a:p>
        </p:txBody>
      </p:sp>
    </p:spTree>
    <p:extLst>
      <p:ext uri="{BB962C8B-B14F-4D97-AF65-F5344CB8AC3E}">
        <p14:creationId xmlns:p14="http://schemas.microsoft.com/office/powerpoint/2010/main" val="425594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25C270-6F79-4054-BD42-3F0563BD1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Förbättringsarbete med brukarrådet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CF4EBE6-6B2E-4534-9BC9-3DFB3F499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800" y="1643805"/>
            <a:ext cx="8078400" cy="2700000"/>
          </a:xfrm>
        </p:spPr>
        <p:txBody>
          <a:bodyPr/>
          <a:lstStyle/>
          <a:p>
            <a:r>
              <a:rPr lang="sv-SE" sz="3600" dirty="0"/>
              <a:t>Hur kan vi få beställare att avboka tidigare?</a:t>
            </a:r>
          </a:p>
          <a:p>
            <a:r>
              <a:rPr lang="sv-SE" sz="3600" dirty="0"/>
              <a:t>Hur kan vi påminna om uppdrag?</a:t>
            </a:r>
          </a:p>
        </p:txBody>
      </p:sp>
    </p:spTree>
    <p:extLst>
      <p:ext uri="{BB962C8B-B14F-4D97-AF65-F5344CB8AC3E}">
        <p14:creationId xmlns:p14="http://schemas.microsoft.com/office/powerpoint/2010/main" val="153920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25C270-6F79-4054-BD42-3F0563BD1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Frågor? </a:t>
            </a:r>
          </a:p>
        </p:txBody>
      </p:sp>
      <p:pic>
        <p:nvPicPr>
          <p:cNvPr id="1026" name="Picture 2" descr="https://www.vgregion.se/contentassets/7d5a09ca1a2e46cfa8856ad7e53c7239/vgr18-hhfeedback-2044700_1920_10888.jpg?w=780">
            <a:extLst>
              <a:ext uri="{FF2B5EF4-FFF2-40B4-BE49-F238E27FC236}">
                <a16:creationId xmlns:a16="http://schemas.microsoft.com/office/drawing/2014/main" id="{8C3196EB-7C82-41D5-BC8F-ABDC6E8A9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783" y="1090522"/>
            <a:ext cx="4236648" cy="282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1D710C4D-F1A4-48BE-94DC-5708D14716B4}"/>
              </a:ext>
            </a:extLst>
          </p:cNvPr>
          <p:cNvSpPr txBox="1">
            <a:spLocks/>
          </p:cNvSpPr>
          <p:nvPr/>
        </p:nvSpPr>
        <p:spPr>
          <a:xfrm>
            <a:off x="532800" y="1228546"/>
            <a:ext cx="8078400" cy="10368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sz="5400" dirty="0"/>
              <a:t>Tack!</a:t>
            </a:r>
          </a:p>
        </p:txBody>
      </p:sp>
    </p:spTree>
    <p:extLst>
      <p:ext uri="{BB962C8B-B14F-4D97-AF65-F5344CB8AC3E}">
        <p14:creationId xmlns:p14="http://schemas.microsoft.com/office/powerpoint/2010/main" val="333030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8EFB6F-F798-40EC-91D5-63F197561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492" y="244800"/>
            <a:ext cx="7616707" cy="1036800"/>
          </a:xfrm>
        </p:spPr>
        <p:txBody>
          <a:bodyPr>
            <a:normAutofit/>
          </a:bodyPr>
          <a:lstStyle/>
          <a:p>
            <a:r>
              <a:rPr lang="sv-SE" sz="3600"/>
              <a:t>Agenda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BDED88CC-79A6-4CDA-BFB9-0FBD7B0D34C1}"/>
              </a:ext>
            </a:extLst>
          </p:cNvPr>
          <p:cNvSpPr txBox="1">
            <a:spLocks/>
          </p:cNvSpPr>
          <p:nvPr/>
        </p:nvSpPr>
        <p:spPr>
          <a:xfrm>
            <a:off x="611699" y="1281600"/>
            <a:ext cx="8078400" cy="2700000"/>
          </a:xfrm>
          <a:prstGeom prst="rect">
            <a:avLst/>
          </a:prstGeom>
        </p:spPr>
        <p:txBody>
          <a:bodyPr vert="horz" lIns="0" tIns="0" rIns="0" bIns="0" spcCol="180000" rtlCol="0">
            <a:noAutofit/>
          </a:bodyPr>
          <a:lstStyle>
            <a:lvl1pPr marL="360354" marR="0" indent="-360354" algn="l" defTabSz="685783" rtl="0" eaLnBrk="1" fontAlgn="auto" latinLnBrk="0" hangingPunct="1">
              <a:lnSpc>
                <a:spcPct val="100000"/>
              </a:lnSpc>
              <a:spcBef>
                <a:spcPts val="751"/>
              </a:spcBef>
              <a:spcAft>
                <a:spcPts val="0"/>
              </a:spcAft>
              <a:buClrTx/>
              <a:buSzPct val="100000"/>
              <a:buFontTx/>
              <a:buBlip>
                <a:blip r:embed="rId2" r:link="rId3"/>
              </a:buBlip>
              <a:tabLst/>
              <a:defRPr sz="21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539737" marR="0" indent="-180970" algn="l" defTabSz="685783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‒"/>
              <a:tabLst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715945" marR="0" indent="-176209" algn="l" defTabSz="685783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‒"/>
              <a:tabLst/>
              <a:defRPr sz="15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898503" marR="0" indent="-182558" algn="l" defTabSz="685783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‒"/>
              <a:tabLst/>
              <a:defRPr sz="1351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073124" marR="0" indent="-174621" algn="l" defTabSz="685783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‒"/>
              <a:tabLst/>
              <a:defRPr sz="1351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1885904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 dirty="0"/>
              <a:t>Statistik  och resultat 2018 </a:t>
            </a:r>
          </a:p>
          <a:p>
            <a:r>
              <a:rPr lang="sv-SE" sz="2400" dirty="0"/>
              <a:t>Dialog om myndighetstolkning och utlandstolkning</a:t>
            </a:r>
          </a:p>
          <a:p>
            <a:r>
              <a:rPr lang="sv-SE" sz="2400" dirty="0"/>
              <a:t>Speciellt fokus inför 2019</a:t>
            </a:r>
          </a:p>
          <a:p>
            <a:r>
              <a:rPr lang="sv-SE" sz="2400" dirty="0"/>
              <a:t>Förbättringsarbete i samverkan med brukarrådet</a:t>
            </a:r>
          </a:p>
          <a:p>
            <a:r>
              <a:rPr lang="sv-SE" sz="2400" dirty="0"/>
              <a:t>Frågor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17808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Ellips 190">
            <a:extLst>
              <a:ext uri="{FF2B5EF4-FFF2-40B4-BE49-F238E27FC236}">
                <a16:creationId xmlns:a16="http://schemas.microsoft.com/office/drawing/2014/main" id="{62E7FAB9-A80C-48B5-8BD6-846DD3231F18}"/>
              </a:ext>
            </a:extLst>
          </p:cNvPr>
          <p:cNvSpPr>
            <a:spLocks noChangeAspect="1"/>
          </p:cNvSpPr>
          <p:nvPr/>
        </p:nvSpPr>
        <p:spPr>
          <a:xfrm>
            <a:off x="3343716" y="799863"/>
            <a:ext cx="1433989" cy="1433989"/>
          </a:xfrm>
          <a:prstGeom prst="ellipse">
            <a:avLst/>
          </a:prstGeom>
          <a:solidFill>
            <a:schemeClr val="accent6"/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2" name="textruta 191">
            <a:extLst>
              <a:ext uri="{FF2B5EF4-FFF2-40B4-BE49-F238E27FC236}">
                <a16:creationId xmlns:a16="http://schemas.microsoft.com/office/drawing/2014/main" id="{27D61F45-ABF0-4F33-A858-767308FDD55A}"/>
              </a:ext>
            </a:extLst>
          </p:cNvPr>
          <p:cNvSpPr txBox="1"/>
          <p:nvPr/>
        </p:nvSpPr>
        <p:spPr>
          <a:xfrm>
            <a:off x="2832088" y="957478"/>
            <a:ext cx="251922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500" dirty="0">
                <a:solidFill>
                  <a:schemeClr val="bg1"/>
                </a:solidFill>
              </a:rPr>
              <a:t>43</a:t>
            </a:r>
          </a:p>
        </p:txBody>
      </p:sp>
      <p:sp>
        <p:nvSpPr>
          <p:cNvPr id="193" name="textruta 192">
            <a:extLst>
              <a:ext uri="{FF2B5EF4-FFF2-40B4-BE49-F238E27FC236}">
                <a16:creationId xmlns:a16="http://schemas.microsoft.com/office/drawing/2014/main" id="{2414C8AD-1863-4FB8-B833-B12FAD0D6E6A}"/>
              </a:ext>
            </a:extLst>
          </p:cNvPr>
          <p:cNvSpPr txBox="1"/>
          <p:nvPr/>
        </p:nvSpPr>
        <p:spPr>
          <a:xfrm>
            <a:off x="2944961" y="1316183"/>
            <a:ext cx="22336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100" dirty="0">
                <a:solidFill>
                  <a:schemeClr val="bg1"/>
                </a:solidFill>
              </a:rPr>
              <a:t>TALTJÄNSTANVÄNDARE</a:t>
            </a:r>
          </a:p>
        </p:txBody>
      </p:sp>
      <p:grpSp>
        <p:nvGrpSpPr>
          <p:cNvPr id="194" name="Grupp 193">
            <a:extLst>
              <a:ext uri="{FF2B5EF4-FFF2-40B4-BE49-F238E27FC236}">
                <a16:creationId xmlns:a16="http://schemas.microsoft.com/office/drawing/2014/main" id="{6122F21D-1B6E-4E09-A73F-A4A6F9D9898C}"/>
              </a:ext>
            </a:extLst>
          </p:cNvPr>
          <p:cNvGrpSpPr/>
          <p:nvPr/>
        </p:nvGrpSpPr>
        <p:grpSpPr>
          <a:xfrm>
            <a:off x="2832088" y="1634174"/>
            <a:ext cx="2552039" cy="996540"/>
            <a:chOff x="953649" y="126423"/>
            <a:chExt cx="7379863" cy="2881748"/>
          </a:xfrm>
          <a:solidFill>
            <a:schemeClr val="bg1"/>
          </a:solidFill>
        </p:grpSpPr>
        <p:grpSp>
          <p:nvGrpSpPr>
            <p:cNvPr id="195" name="Grupp 194">
              <a:extLst>
                <a:ext uri="{FF2B5EF4-FFF2-40B4-BE49-F238E27FC236}">
                  <a16:creationId xmlns:a16="http://schemas.microsoft.com/office/drawing/2014/main" id="{FD432FA2-914B-4F93-9E8E-97DF3B45BE2D}"/>
                </a:ext>
              </a:extLst>
            </p:cNvPr>
            <p:cNvGrpSpPr/>
            <p:nvPr/>
          </p:nvGrpSpPr>
          <p:grpSpPr>
            <a:xfrm>
              <a:off x="4689763" y="126423"/>
              <a:ext cx="3643749" cy="457200"/>
              <a:chOff x="4689763" y="126423"/>
              <a:chExt cx="3643749" cy="457200"/>
            </a:xfrm>
            <a:grpFill/>
          </p:grpSpPr>
          <p:pic>
            <p:nvPicPr>
              <p:cNvPr id="361" name="Bild 360" descr="Användare&#10;">
                <a:extLst>
                  <a:ext uri="{FF2B5EF4-FFF2-40B4-BE49-F238E27FC236}">
                    <a16:creationId xmlns:a16="http://schemas.microsoft.com/office/drawing/2014/main" id="{5E0D279C-4E97-4C91-A89A-FC4346E795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689763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62" name="Bild 361" descr="Användare&#10;">
                <a:extLst>
                  <a:ext uri="{FF2B5EF4-FFF2-40B4-BE49-F238E27FC236}">
                    <a16:creationId xmlns:a16="http://schemas.microsoft.com/office/drawing/2014/main" id="{EE81403B-455B-4EAB-BD09-57B29E45EC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043824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63" name="Bild 362" descr="Användare&#10;">
                <a:extLst>
                  <a:ext uri="{FF2B5EF4-FFF2-40B4-BE49-F238E27FC236}">
                    <a16:creationId xmlns:a16="http://schemas.microsoft.com/office/drawing/2014/main" id="{082D363C-F2F6-4417-985A-1C147E40CB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97885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64" name="Bild 363" descr="Användare&#10;">
                <a:extLst>
                  <a:ext uri="{FF2B5EF4-FFF2-40B4-BE49-F238E27FC236}">
                    <a16:creationId xmlns:a16="http://schemas.microsoft.com/office/drawing/2014/main" id="{0AB6BC0C-7AF5-4A0D-BCE3-3EFC272D43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51946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65" name="Bild 364" descr="Användare&#10;">
                <a:extLst>
                  <a:ext uri="{FF2B5EF4-FFF2-40B4-BE49-F238E27FC236}">
                    <a16:creationId xmlns:a16="http://schemas.microsoft.com/office/drawing/2014/main" id="{BEE4E346-FA91-427B-AE98-38C635E270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06007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66" name="Bild 365" descr="Användare&#10;">
                <a:extLst>
                  <a:ext uri="{FF2B5EF4-FFF2-40B4-BE49-F238E27FC236}">
                    <a16:creationId xmlns:a16="http://schemas.microsoft.com/office/drawing/2014/main" id="{4F0A657A-645C-40B3-9193-C210DB7DE0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60068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67" name="Bild 366" descr="Användare&#10;">
                <a:extLst>
                  <a:ext uri="{FF2B5EF4-FFF2-40B4-BE49-F238E27FC236}">
                    <a16:creationId xmlns:a16="http://schemas.microsoft.com/office/drawing/2014/main" id="{2B8FB7A7-26EB-4254-85C7-5EF6FCE1F1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4129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68" name="Bild 367" descr="Användare&#10;">
                <a:extLst>
                  <a:ext uri="{FF2B5EF4-FFF2-40B4-BE49-F238E27FC236}">
                    <a16:creationId xmlns:a16="http://schemas.microsoft.com/office/drawing/2014/main" id="{5EAC96E5-159A-4500-B9CA-0B22A8ADB5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168190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69" name="Bild 368" descr="Användare&#10;">
                <a:extLst>
                  <a:ext uri="{FF2B5EF4-FFF2-40B4-BE49-F238E27FC236}">
                    <a16:creationId xmlns:a16="http://schemas.microsoft.com/office/drawing/2014/main" id="{A7460B00-02DD-48F6-88CA-4285F1CDA1D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22251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70" name="Bild 369" descr="Användare&#10;">
                <a:extLst>
                  <a:ext uri="{FF2B5EF4-FFF2-40B4-BE49-F238E27FC236}">
                    <a16:creationId xmlns:a16="http://schemas.microsoft.com/office/drawing/2014/main" id="{E65298FA-D3F5-4251-AB98-908CB9BD59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876312" y="126423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196" name="Grupp 195">
              <a:extLst>
                <a:ext uri="{FF2B5EF4-FFF2-40B4-BE49-F238E27FC236}">
                  <a16:creationId xmlns:a16="http://schemas.microsoft.com/office/drawing/2014/main" id="{DDB0D5DD-808B-4A84-AB8E-A29009D9E907}"/>
                </a:ext>
              </a:extLst>
            </p:cNvPr>
            <p:cNvGrpSpPr/>
            <p:nvPr/>
          </p:nvGrpSpPr>
          <p:grpSpPr>
            <a:xfrm>
              <a:off x="4512732" y="472787"/>
              <a:ext cx="3643749" cy="457200"/>
              <a:chOff x="4689763" y="126423"/>
              <a:chExt cx="3643749" cy="457200"/>
            </a:xfrm>
            <a:grpFill/>
          </p:grpSpPr>
          <p:pic>
            <p:nvPicPr>
              <p:cNvPr id="351" name="Bild 350" descr="Användare&#10;">
                <a:extLst>
                  <a:ext uri="{FF2B5EF4-FFF2-40B4-BE49-F238E27FC236}">
                    <a16:creationId xmlns:a16="http://schemas.microsoft.com/office/drawing/2014/main" id="{C7B4771D-3359-4D6C-9706-9316E97B17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689763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52" name="Bild 351" descr="Användare&#10;">
                <a:extLst>
                  <a:ext uri="{FF2B5EF4-FFF2-40B4-BE49-F238E27FC236}">
                    <a16:creationId xmlns:a16="http://schemas.microsoft.com/office/drawing/2014/main" id="{7F598B65-1CAE-4BA1-878F-7DC20C50EA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043824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53" name="Bild 352" descr="Användare&#10;">
                <a:extLst>
                  <a:ext uri="{FF2B5EF4-FFF2-40B4-BE49-F238E27FC236}">
                    <a16:creationId xmlns:a16="http://schemas.microsoft.com/office/drawing/2014/main" id="{2569DE7D-8C01-44CF-8BB1-E10B871285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97885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54" name="Bild 353" descr="Användare&#10;">
                <a:extLst>
                  <a:ext uri="{FF2B5EF4-FFF2-40B4-BE49-F238E27FC236}">
                    <a16:creationId xmlns:a16="http://schemas.microsoft.com/office/drawing/2014/main" id="{8BF2E52C-0530-4FE0-81B9-62B694A7DA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51946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55" name="Bild 354" descr="Användare&#10;">
                <a:extLst>
                  <a:ext uri="{FF2B5EF4-FFF2-40B4-BE49-F238E27FC236}">
                    <a16:creationId xmlns:a16="http://schemas.microsoft.com/office/drawing/2014/main" id="{777D5318-E6E6-4625-BC61-282C41AE9F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06007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56" name="Bild 355" descr="Användare&#10;">
                <a:extLst>
                  <a:ext uri="{FF2B5EF4-FFF2-40B4-BE49-F238E27FC236}">
                    <a16:creationId xmlns:a16="http://schemas.microsoft.com/office/drawing/2014/main" id="{721A8C33-B243-49F5-A8D5-00B0F14E3B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60068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57" name="Bild 356" descr="Användare&#10;">
                <a:extLst>
                  <a:ext uri="{FF2B5EF4-FFF2-40B4-BE49-F238E27FC236}">
                    <a16:creationId xmlns:a16="http://schemas.microsoft.com/office/drawing/2014/main" id="{03D38DD8-7D24-4C03-9DDB-5D41766817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4129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58" name="Bild 357" descr="Användare&#10;">
                <a:extLst>
                  <a:ext uri="{FF2B5EF4-FFF2-40B4-BE49-F238E27FC236}">
                    <a16:creationId xmlns:a16="http://schemas.microsoft.com/office/drawing/2014/main" id="{4E6503C1-A50F-4490-A6A1-F6BCFFB1DF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168190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59" name="Bild 358" descr="Användare&#10;">
                <a:extLst>
                  <a:ext uri="{FF2B5EF4-FFF2-40B4-BE49-F238E27FC236}">
                    <a16:creationId xmlns:a16="http://schemas.microsoft.com/office/drawing/2014/main" id="{D0E8B5D8-4AD8-43DC-9F3D-8370F23EE79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22251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60" name="Bild 359" descr="Användare&#10;">
                <a:extLst>
                  <a:ext uri="{FF2B5EF4-FFF2-40B4-BE49-F238E27FC236}">
                    <a16:creationId xmlns:a16="http://schemas.microsoft.com/office/drawing/2014/main" id="{117DF113-5B02-463C-80B9-D9D69FFA48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876312" y="126423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197" name="Grupp 196">
              <a:extLst>
                <a:ext uri="{FF2B5EF4-FFF2-40B4-BE49-F238E27FC236}">
                  <a16:creationId xmlns:a16="http://schemas.microsoft.com/office/drawing/2014/main" id="{0ECBEF84-2A0B-4169-A41E-0283E05B877C}"/>
                </a:ext>
              </a:extLst>
            </p:cNvPr>
            <p:cNvGrpSpPr/>
            <p:nvPr/>
          </p:nvGrpSpPr>
          <p:grpSpPr>
            <a:xfrm>
              <a:off x="4689763" y="819151"/>
              <a:ext cx="3643749" cy="457200"/>
              <a:chOff x="4689763" y="126423"/>
              <a:chExt cx="3643749" cy="457200"/>
            </a:xfrm>
            <a:grpFill/>
          </p:grpSpPr>
          <p:pic>
            <p:nvPicPr>
              <p:cNvPr id="341" name="Bild 340" descr="Användare&#10;">
                <a:extLst>
                  <a:ext uri="{FF2B5EF4-FFF2-40B4-BE49-F238E27FC236}">
                    <a16:creationId xmlns:a16="http://schemas.microsoft.com/office/drawing/2014/main" id="{94A95D5D-71D5-4735-B7EF-A328155815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689763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42" name="Bild 341" descr="Användare&#10;">
                <a:extLst>
                  <a:ext uri="{FF2B5EF4-FFF2-40B4-BE49-F238E27FC236}">
                    <a16:creationId xmlns:a16="http://schemas.microsoft.com/office/drawing/2014/main" id="{EB4A5863-AAFF-453D-94AC-3E069FC4FB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043824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43" name="Bild 342" descr="Användare&#10;">
                <a:extLst>
                  <a:ext uri="{FF2B5EF4-FFF2-40B4-BE49-F238E27FC236}">
                    <a16:creationId xmlns:a16="http://schemas.microsoft.com/office/drawing/2014/main" id="{0884DFD1-8EA2-47BA-A6A6-7CCC88C945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97885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44" name="Bild 343" descr="Användare&#10;">
                <a:extLst>
                  <a:ext uri="{FF2B5EF4-FFF2-40B4-BE49-F238E27FC236}">
                    <a16:creationId xmlns:a16="http://schemas.microsoft.com/office/drawing/2014/main" id="{73E9241A-8E71-43C9-8D53-562D2EA41BE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51946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45" name="Bild 344" descr="Användare&#10;">
                <a:extLst>
                  <a:ext uri="{FF2B5EF4-FFF2-40B4-BE49-F238E27FC236}">
                    <a16:creationId xmlns:a16="http://schemas.microsoft.com/office/drawing/2014/main" id="{1DCE76AC-186E-4930-AFC7-627F081C94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06007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46" name="Bild 345" descr="Användare&#10;">
                <a:extLst>
                  <a:ext uri="{FF2B5EF4-FFF2-40B4-BE49-F238E27FC236}">
                    <a16:creationId xmlns:a16="http://schemas.microsoft.com/office/drawing/2014/main" id="{A0BFA079-989B-47BD-B65E-D118097ABF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60068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47" name="Bild 346" descr="Användare&#10;">
                <a:extLst>
                  <a:ext uri="{FF2B5EF4-FFF2-40B4-BE49-F238E27FC236}">
                    <a16:creationId xmlns:a16="http://schemas.microsoft.com/office/drawing/2014/main" id="{B71ED352-1951-40B7-9CCB-1F0845FC47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4129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48" name="Bild 347" descr="Användare&#10;">
                <a:extLst>
                  <a:ext uri="{FF2B5EF4-FFF2-40B4-BE49-F238E27FC236}">
                    <a16:creationId xmlns:a16="http://schemas.microsoft.com/office/drawing/2014/main" id="{DA4DED1F-372A-4C0C-8134-EA806FB319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168190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49" name="Bild 348" descr="Användare&#10;">
                <a:extLst>
                  <a:ext uri="{FF2B5EF4-FFF2-40B4-BE49-F238E27FC236}">
                    <a16:creationId xmlns:a16="http://schemas.microsoft.com/office/drawing/2014/main" id="{DC52A0C6-7B49-4168-AB80-8CB8D7D88D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22251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50" name="Bild 349" descr="Användare&#10;">
                <a:extLst>
                  <a:ext uri="{FF2B5EF4-FFF2-40B4-BE49-F238E27FC236}">
                    <a16:creationId xmlns:a16="http://schemas.microsoft.com/office/drawing/2014/main" id="{874C0E17-0AB7-4BD5-B1F0-EDA0FB1002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876312" y="126423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198" name="Grupp 197">
              <a:extLst>
                <a:ext uri="{FF2B5EF4-FFF2-40B4-BE49-F238E27FC236}">
                  <a16:creationId xmlns:a16="http://schemas.microsoft.com/office/drawing/2014/main" id="{11D1E4DF-5327-4E1D-99AC-00EC05D34A93}"/>
                </a:ext>
              </a:extLst>
            </p:cNvPr>
            <p:cNvGrpSpPr/>
            <p:nvPr/>
          </p:nvGrpSpPr>
          <p:grpSpPr>
            <a:xfrm>
              <a:off x="4512732" y="1165515"/>
              <a:ext cx="3643749" cy="457200"/>
              <a:chOff x="4689763" y="126423"/>
              <a:chExt cx="3643749" cy="457200"/>
            </a:xfrm>
            <a:grpFill/>
          </p:grpSpPr>
          <p:pic>
            <p:nvPicPr>
              <p:cNvPr id="331" name="Bild 330" descr="Användare&#10;">
                <a:extLst>
                  <a:ext uri="{FF2B5EF4-FFF2-40B4-BE49-F238E27FC236}">
                    <a16:creationId xmlns:a16="http://schemas.microsoft.com/office/drawing/2014/main" id="{ED4176A5-48C1-4741-9C95-2F8011B95B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689763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32" name="Bild 331" descr="Användare&#10;">
                <a:extLst>
                  <a:ext uri="{FF2B5EF4-FFF2-40B4-BE49-F238E27FC236}">
                    <a16:creationId xmlns:a16="http://schemas.microsoft.com/office/drawing/2014/main" id="{FAE505F1-8334-4088-ACE2-68FA898F6E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043824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33" name="Bild 332" descr="Användare&#10;">
                <a:extLst>
                  <a:ext uri="{FF2B5EF4-FFF2-40B4-BE49-F238E27FC236}">
                    <a16:creationId xmlns:a16="http://schemas.microsoft.com/office/drawing/2014/main" id="{BA6CF457-6D35-4F7C-A323-73D80E4E10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97885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34" name="Bild 333" descr="Användare&#10;">
                <a:extLst>
                  <a:ext uri="{FF2B5EF4-FFF2-40B4-BE49-F238E27FC236}">
                    <a16:creationId xmlns:a16="http://schemas.microsoft.com/office/drawing/2014/main" id="{E03952F4-89C6-485B-917B-816C25A1AB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51946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35" name="Bild 334" descr="Användare&#10;">
                <a:extLst>
                  <a:ext uri="{FF2B5EF4-FFF2-40B4-BE49-F238E27FC236}">
                    <a16:creationId xmlns:a16="http://schemas.microsoft.com/office/drawing/2014/main" id="{E7EBAB4E-0993-480D-94D6-9D371AD011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06007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36" name="Bild 335" descr="Användare&#10;">
                <a:extLst>
                  <a:ext uri="{FF2B5EF4-FFF2-40B4-BE49-F238E27FC236}">
                    <a16:creationId xmlns:a16="http://schemas.microsoft.com/office/drawing/2014/main" id="{F7AD1214-1769-433D-BAFD-C690662CA2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60068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37" name="Bild 336" descr="Användare&#10;">
                <a:extLst>
                  <a:ext uri="{FF2B5EF4-FFF2-40B4-BE49-F238E27FC236}">
                    <a16:creationId xmlns:a16="http://schemas.microsoft.com/office/drawing/2014/main" id="{DDB76975-8B6E-46FF-8793-50043409EF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4129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38" name="Bild 337" descr="Användare&#10;">
                <a:extLst>
                  <a:ext uri="{FF2B5EF4-FFF2-40B4-BE49-F238E27FC236}">
                    <a16:creationId xmlns:a16="http://schemas.microsoft.com/office/drawing/2014/main" id="{FE0B4CF0-72E5-4046-83AD-9E6331CC4A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168190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39" name="Bild 338" descr="Användare&#10;">
                <a:extLst>
                  <a:ext uri="{FF2B5EF4-FFF2-40B4-BE49-F238E27FC236}">
                    <a16:creationId xmlns:a16="http://schemas.microsoft.com/office/drawing/2014/main" id="{CD7D1FDD-DE0A-4C77-954D-073EBED5DF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22251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40" name="Bild 339" descr="Användare&#10;">
                <a:extLst>
                  <a:ext uri="{FF2B5EF4-FFF2-40B4-BE49-F238E27FC236}">
                    <a16:creationId xmlns:a16="http://schemas.microsoft.com/office/drawing/2014/main" id="{97285740-AFD9-413E-BB74-7A81C13B03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876312" y="126423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199" name="Grupp 198">
              <a:extLst>
                <a:ext uri="{FF2B5EF4-FFF2-40B4-BE49-F238E27FC236}">
                  <a16:creationId xmlns:a16="http://schemas.microsoft.com/office/drawing/2014/main" id="{BE29A517-BE5E-4E9C-93C4-81AEA86D5431}"/>
                </a:ext>
              </a:extLst>
            </p:cNvPr>
            <p:cNvGrpSpPr/>
            <p:nvPr/>
          </p:nvGrpSpPr>
          <p:grpSpPr>
            <a:xfrm>
              <a:off x="4689763" y="1511879"/>
              <a:ext cx="3643749" cy="457200"/>
              <a:chOff x="4689763" y="126423"/>
              <a:chExt cx="3643749" cy="457200"/>
            </a:xfrm>
            <a:grpFill/>
          </p:grpSpPr>
          <p:pic>
            <p:nvPicPr>
              <p:cNvPr id="321" name="Bild 320" descr="Användare&#10;">
                <a:extLst>
                  <a:ext uri="{FF2B5EF4-FFF2-40B4-BE49-F238E27FC236}">
                    <a16:creationId xmlns:a16="http://schemas.microsoft.com/office/drawing/2014/main" id="{2B5C288C-A503-4506-B0C4-13FC50E189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689763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22" name="Bild 321" descr="Användare&#10;">
                <a:extLst>
                  <a:ext uri="{FF2B5EF4-FFF2-40B4-BE49-F238E27FC236}">
                    <a16:creationId xmlns:a16="http://schemas.microsoft.com/office/drawing/2014/main" id="{F7123764-D088-47DA-99FB-BD1653BBF1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043824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23" name="Bild 322" descr="Användare&#10;">
                <a:extLst>
                  <a:ext uri="{FF2B5EF4-FFF2-40B4-BE49-F238E27FC236}">
                    <a16:creationId xmlns:a16="http://schemas.microsoft.com/office/drawing/2014/main" id="{59E4F983-17E7-49DA-8115-DA6BEC2B59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97885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24" name="Bild 323" descr="Användare&#10;">
                <a:extLst>
                  <a:ext uri="{FF2B5EF4-FFF2-40B4-BE49-F238E27FC236}">
                    <a16:creationId xmlns:a16="http://schemas.microsoft.com/office/drawing/2014/main" id="{45F759DF-1944-4007-BD62-E75293F13F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51946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25" name="Bild 324" descr="Användare&#10;">
                <a:extLst>
                  <a:ext uri="{FF2B5EF4-FFF2-40B4-BE49-F238E27FC236}">
                    <a16:creationId xmlns:a16="http://schemas.microsoft.com/office/drawing/2014/main" id="{7F6A1E07-44E8-4DCC-80CA-1E15A59CDE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06007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26" name="Bild 325" descr="Användare&#10;">
                <a:extLst>
                  <a:ext uri="{FF2B5EF4-FFF2-40B4-BE49-F238E27FC236}">
                    <a16:creationId xmlns:a16="http://schemas.microsoft.com/office/drawing/2014/main" id="{57C32448-717C-4819-AB71-136BE8AE7F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60068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27" name="Bild 326" descr="Användare&#10;">
                <a:extLst>
                  <a:ext uri="{FF2B5EF4-FFF2-40B4-BE49-F238E27FC236}">
                    <a16:creationId xmlns:a16="http://schemas.microsoft.com/office/drawing/2014/main" id="{A04782E4-D66E-4A11-BCC2-75BC81F7E5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4129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28" name="Bild 327" descr="Användare&#10;">
                <a:extLst>
                  <a:ext uri="{FF2B5EF4-FFF2-40B4-BE49-F238E27FC236}">
                    <a16:creationId xmlns:a16="http://schemas.microsoft.com/office/drawing/2014/main" id="{E594124C-12BF-485C-9C02-2D36361BF0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168190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29" name="Bild 328" descr="Användare&#10;">
                <a:extLst>
                  <a:ext uri="{FF2B5EF4-FFF2-40B4-BE49-F238E27FC236}">
                    <a16:creationId xmlns:a16="http://schemas.microsoft.com/office/drawing/2014/main" id="{1E81A7E1-4BFE-4768-90CA-B804F524DA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22251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30" name="Bild 329" descr="Användare&#10;">
                <a:extLst>
                  <a:ext uri="{FF2B5EF4-FFF2-40B4-BE49-F238E27FC236}">
                    <a16:creationId xmlns:a16="http://schemas.microsoft.com/office/drawing/2014/main" id="{456F209F-F146-4F9C-B8BF-68C886116D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876312" y="126423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200" name="Grupp 199">
              <a:extLst>
                <a:ext uri="{FF2B5EF4-FFF2-40B4-BE49-F238E27FC236}">
                  <a16:creationId xmlns:a16="http://schemas.microsoft.com/office/drawing/2014/main" id="{0489318F-40D3-4238-ABA7-7A4E82E3BF47}"/>
                </a:ext>
              </a:extLst>
            </p:cNvPr>
            <p:cNvGrpSpPr/>
            <p:nvPr/>
          </p:nvGrpSpPr>
          <p:grpSpPr>
            <a:xfrm>
              <a:off x="4512732" y="1858243"/>
              <a:ext cx="3643749" cy="457200"/>
              <a:chOff x="4689763" y="126423"/>
              <a:chExt cx="3643749" cy="457200"/>
            </a:xfrm>
            <a:grpFill/>
          </p:grpSpPr>
          <p:pic>
            <p:nvPicPr>
              <p:cNvPr id="311" name="Bild 310" descr="Användare&#10;">
                <a:extLst>
                  <a:ext uri="{FF2B5EF4-FFF2-40B4-BE49-F238E27FC236}">
                    <a16:creationId xmlns:a16="http://schemas.microsoft.com/office/drawing/2014/main" id="{D1D6F1DF-BD9F-4198-AAE4-9417839FF9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689763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12" name="Bild 311" descr="Användare&#10;">
                <a:extLst>
                  <a:ext uri="{FF2B5EF4-FFF2-40B4-BE49-F238E27FC236}">
                    <a16:creationId xmlns:a16="http://schemas.microsoft.com/office/drawing/2014/main" id="{4C008951-C597-4432-8F8F-5F3A1828E5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043824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13" name="Bild 312" descr="Användare&#10;">
                <a:extLst>
                  <a:ext uri="{FF2B5EF4-FFF2-40B4-BE49-F238E27FC236}">
                    <a16:creationId xmlns:a16="http://schemas.microsoft.com/office/drawing/2014/main" id="{21B3B21F-237D-4C51-8AD0-D021CEAF4D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97885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14" name="Bild 313" descr="Användare&#10;">
                <a:extLst>
                  <a:ext uri="{FF2B5EF4-FFF2-40B4-BE49-F238E27FC236}">
                    <a16:creationId xmlns:a16="http://schemas.microsoft.com/office/drawing/2014/main" id="{4C374103-1D80-41B6-99B0-6AC0E7FD22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51946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15" name="Bild 314" descr="Användare&#10;">
                <a:extLst>
                  <a:ext uri="{FF2B5EF4-FFF2-40B4-BE49-F238E27FC236}">
                    <a16:creationId xmlns:a16="http://schemas.microsoft.com/office/drawing/2014/main" id="{0D5E9175-05E0-41AF-B647-CCCD3C4D32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06007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16" name="Bild 315" descr="Användare&#10;">
                <a:extLst>
                  <a:ext uri="{FF2B5EF4-FFF2-40B4-BE49-F238E27FC236}">
                    <a16:creationId xmlns:a16="http://schemas.microsoft.com/office/drawing/2014/main" id="{912D9FE4-8885-40B8-9E91-1711D61608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60068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17" name="Bild 316" descr="Användare&#10;">
                <a:extLst>
                  <a:ext uri="{FF2B5EF4-FFF2-40B4-BE49-F238E27FC236}">
                    <a16:creationId xmlns:a16="http://schemas.microsoft.com/office/drawing/2014/main" id="{24A89CEF-6EF1-4694-A385-2B6A0847F1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4129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18" name="Bild 317" descr="Användare&#10;">
                <a:extLst>
                  <a:ext uri="{FF2B5EF4-FFF2-40B4-BE49-F238E27FC236}">
                    <a16:creationId xmlns:a16="http://schemas.microsoft.com/office/drawing/2014/main" id="{EBFD6592-3177-46B3-A045-1656A4E3A0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168190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19" name="Bild 318" descr="Användare&#10;">
                <a:extLst>
                  <a:ext uri="{FF2B5EF4-FFF2-40B4-BE49-F238E27FC236}">
                    <a16:creationId xmlns:a16="http://schemas.microsoft.com/office/drawing/2014/main" id="{5BA60C67-EC62-40E9-9415-96D77A4561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22251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20" name="Bild 319" descr="Användare&#10;">
                <a:extLst>
                  <a:ext uri="{FF2B5EF4-FFF2-40B4-BE49-F238E27FC236}">
                    <a16:creationId xmlns:a16="http://schemas.microsoft.com/office/drawing/2014/main" id="{2F562BFE-D261-4246-AAB0-84EA3A711D3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876312" y="126423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201" name="Grupp 200">
              <a:extLst>
                <a:ext uri="{FF2B5EF4-FFF2-40B4-BE49-F238E27FC236}">
                  <a16:creationId xmlns:a16="http://schemas.microsoft.com/office/drawing/2014/main" id="{306AE549-76D8-4FE9-8760-6285065C9934}"/>
                </a:ext>
              </a:extLst>
            </p:cNvPr>
            <p:cNvGrpSpPr/>
            <p:nvPr/>
          </p:nvGrpSpPr>
          <p:grpSpPr>
            <a:xfrm>
              <a:off x="4689763" y="2204607"/>
              <a:ext cx="3643749" cy="457200"/>
              <a:chOff x="4689763" y="126423"/>
              <a:chExt cx="3643749" cy="457200"/>
            </a:xfrm>
            <a:grpFill/>
          </p:grpSpPr>
          <p:pic>
            <p:nvPicPr>
              <p:cNvPr id="301" name="Bild 300" descr="Användare&#10;">
                <a:extLst>
                  <a:ext uri="{FF2B5EF4-FFF2-40B4-BE49-F238E27FC236}">
                    <a16:creationId xmlns:a16="http://schemas.microsoft.com/office/drawing/2014/main" id="{FF3E4CF6-A862-481E-A77A-7DB4713B70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689763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02" name="Bild 301" descr="Användare&#10;">
                <a:extLst>
                  <a:ext uri="{FF2B5EF4-FFF2-40B4-BE49-F238E27FC236}">
                    <a16:creationId xmlns:a16="http://schemas.microsoft.com/office/drawing/2014/main" id="{7181FEEC-E70B-452B-98A7-C3EA82DF65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043824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03" name="Bild 302" descr="Användare&#10;">
                <a:extLst>
                  <a:ext uri="{FF2B5EF4-FFF2-40B4-BE49-F238E27FC236}">
                    <a16:creationId xmlns:a16="http://schemas.microsoft.com/office/drawing/2014/main" id="{2A2487DE-1B92-4526-9EE9-DD1D1CA13E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97885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04" name="Bild 303" descr="Användare&#10;">
                <a:extLst>
                  <a:ext uri="{FF2B5EF4-FFF2-40B4-BE49-F238E27FC236}">
                    <a16:creationId xmlns:a16="http://schemas.microsoft.com/office/drawing/2014/main" id="{00884B20-751E-412A-89FB-107E40D737E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51946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05" name="Bild 304" descr="Användare&#10;">
                <a:extLst>
                  <a:ext uri="{FF2B5EF4-FFF2-40B4-BE49-F238E27FC236}">
                    <a16:creationId xmlns:a16="http://schemas.microsoft.com/office/drawing/2014/main" id="{A8FF63D8-9151-4F8B-B559-044DDAB45E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06007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06" name="Bild 305" descr="Användare&#10;">
                <a:extLst>
                  <a:ext uri="{FF2B5EF4-FFF2-40B4-BE49-F238E27FC236}">
                    <a16:creationId xmlns:a16="http://schemas.microsoft.com/office/drawing/2014/main" id="{EA027E0B-DFC5-460E-AEB7-0520E38F4F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60068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07" name="Bild 306" descr="Användare&#10;">
                <a:extLst>
                  <a:ext uri="{FF2B5EF4-FFF2-40B4-BE49-F238E27FC236}">
                    <a16:creationId xmlns:a16="http://schemas.microsoft.com/office/drawing/2014/main" id="{23A488B2-C952-432E-80A7-DFBD551547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4129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08" name="Bild 307" descr="Användare&#10;">
                <a:extLst>
                  <a:ext uri="{FF2B5EF4-FFF2-40B4-BE49-F238E27FC236}">
                    <a16:creationId xmlns:a16="http://schemas.microsoft.com/office/drawing/2014/main" id="{38027B21-6E22-4288-A917-19EFD79EEB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168190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09" name="Bild 308" descr="Användare&#10;">
                <a:extLst>
                  <a:ext uri="{FF2B5EF4-FFF2-40B4-BE49-F238E27FC236}">
                    <a16:creationId xmlns:a16="http://schemas.microsoft.com/office/drawing/2014/main" id="{F6338F3B-FC86-49C4-AE88-735E9FB0D6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22251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10" name="Bild 309" descr="Användare&#10;">
                <a:extLst>
                  <a:ext uri="{FF2B5EF4-FFF2-40B4-BE49-F238E27FC236}">
                    <a16:creationId xmlns:a16="http://schemas.microsoft.com/office/drawing/2014/main" id="{AF844083-890A-473E-95E3-E0D603BDD1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876312" y="126423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202" name="Grupp 201">
              <a:extLst>
                <a:ext uri="{FF2B5EF4-FFF2-40B4-BE49-F238E27FC236}">
                  <a16:creationId xmlns:a16="http://schemas.microsoft.com/office/drawing/2014/main" id="{9200E179-9BB6-4E6D-9971-6FC4940990EF}"/>
                </a:ext>
              </a:extLst>
            </p:cNvPr>
            <p:cNvGrpSpPr/>
            <p:nvPr/>
          </p:nvGrpSpPr>
          <p:grpSpPr>
            <a:xfrm>
              <a:off x="4512732" y="2550971"/>
              <a:ext cx="3643749" cy="457200"/>
              <a:chOff x="4689763" y="126423"/>
              <a:chExt cx="3643749" cy="457200"/>
            </a:xfrm>
            <a:grpFill/>
          </p:grpSpPr>
          <p:pic>
            <p:nvPicPr>
              <p:cNvPr id="291" name="Bild 290" descr="Användare&#10;">
                <a:extLst>
                  <a:ext uri="{FF2B5EF4-FFF2-40B4-BE49-F238E27FC236}">
                    <a16:creationId xmlns:a16="http://schemas.microsoft.com/office/drawing/2014/main" id="{DE02BB60-3796-4A5E-BBAB-6E7562663E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689763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92" name="Bild 291" descr="Användare&#10;">
                <a:extLst>
                  <a:ext uri="{FF2B5EF4-FFF2-40B4-BE49-F238E27FC236}">
                    <a16:creationId xmlns:a16="http://schemas.microsoft.com/office/drawing/2014/main" id="{012DD903-CF78-41D8-BFD7-0AF38ED160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043824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93" name="Bild 292" descr="Användare&#10;">
                <a:extLst>
                  <a:ext uri="{FF2B5EF4-FFF2-40B4-BE49-F238E27FC236}">
                    <a16:creationId xmlns:a16="http://schemas.microsoft.com/office/drawing/2014/main" id="{9FC07690-16AF-4F18-8845-FFB3EB809E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97885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94" name="Bild 293" descr="Användare&#10;">
                <a:extLst>
                  <a:ext uri="{FF2B5EF4-FFF2-40B4-BE49-F238E27FC236}">
                    <a16:creationId xmlns:a16="http://schemas.microsoft.com/office/drawing/2014/main" id="{1EF05839-569C-4667-A7C1-01E2DF658E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51946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95" name="Bild 294" descr="Användare&#10;">
                <a:extLst>
                  <a:ext uri="{FF2B5EF4-FFF2-40B4-BE49-F238E27FC236}">
                    <a16:creationId xmlns:a16="http://schemas.microsoft.com/office/drawing/2014/main" id="{D0D3A4ED-98AD-45AF-B2C2-753F25C704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06007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96" name="Bild 295" descr="Användare&#10;">
                <a:extLst>
                  <a:ext uri="{FF2B5EF4-FFF2-40B4-BE49-F238E27FC236}">
                    <a16:creationId xmlns:a16="http://schemas.microsoft.com/office/drawing/2014/main" id="{90A7204F-17E5-49C7-BA56-1849174306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60068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97" name="Bild 296" descr="Användare&#10;">
                <a:extLst>
                  <a:ext uri="{FF2B5EF4-FFF2-40B4-BE49-F238E27FC236}">
                    <a16:creationId xmlns:a16="http://schemas.microsoft.com/office/drawing/2014/main" id="{1AE9B5C0-4580-428C-A031-B495210131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4129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98" name="Bild 297" descr="Användare&#10;">
                <a:extLst>
                  <a:ext uri="{FF2B5EF4-FFF2-40B4-BE49-F238E27FC236}">
                    <a16:creationId xmlns:a16="http://schemas.microsoft.com/office/drawing/2014/main" id="{616C6552-1C40-4EF1-ABB8-FC1EB037FC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168190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99" name="Bild 298" descr="Användare&#10;">
                <a:extLst>
                  <a:ext uri="{FF2B5EF4-FFF2-40B4-BE49-F238E27FC236}">
                    <a16:creationId xmlns:a16="http://schemas.microsoft.com/office/drawing/2014/main" id="{266F4768-A32D-4D81-9A92-2A5482AA97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22251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00" name="Bild 299" descr="Användare&#10;">
                <a:extLst>
                  <a:ext uri="{FF2B5EF4-FFF2-40B4-BE49-F238E27FC236}">
                    <a16:creationId xmlns:a16="http://schemas.microsoft.com/office/drawing/2014/main" id="{6F0F6545-C26C-435A-87D0-321CE8CE1F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876312" y="126423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203" name="Grupp 202">
              <a:extLst>
                <a:ext uri="{FF2B5EF4-FFF2-40B4-BE49-F238E27FC236}">
                  <a16:creationId xmlns:a16="http://schemas.microsoft.com/office/drawing/2014/main" id="{0D32F67B-C6B6-4877-9EA6-D84D5BFEE826}"/>
                </a:ext>
              </a:extLst>
            </p:cNvPr>
            <p:cNvGrpSpPr/>
            <p:nvPr/>
          </p:nvGrpSpPr>
          <p:grpSpPr>
            <a:xfrm>
              <a:off x="1130680" y="126423"/>
              <a:ext cx="3643749" cy="457200"/>
              <a:chOff x="4689763" y="126423"/>
              <a:chExt cx="3643749" cy="457200"/>
            </a:xfrm>
            <a:grpFill/>
          </p:grpSpPr>
          <p:pic>
            <p:nvPicPr>
              <p:cNvPr id="281" name="Bild 280" descr="Användare&#10;">
                <a:extLst>
                  <a:ext uri="{FF2B5EF4-FFF2-40B4-BE49-F238E27FC236}">
                    <a16:creationId xmlns:a16="http://schemas.microsoft.com/office/drawing/2014/main" id="{40141276-8A81-4DA3-AD80-FA9C63D5AC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689763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82" name="Bild 281" descr="Användare&#10;">
                <a:extLst>
                  <a:ext uri="{FF2B5EF4-FFF2-40B4-BE49-F238E27FC236}">
                    <a16:creationId xmlns:a16="http://schemas.microsoft.com/office/drawing/2014/main" id="{744BD592-D238-4078-8F2E-A905BC0378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043824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83" name="Bild 282" descr="Användare&#10;">
                <a:extLst>
                  <a:ext uri="{FF2B5EF4-FFF2-40B4-BE49-F238E27FC236}">
                    <a16:creationId xmlns:a16="http://schemas.microsoft.com/office/drawing/2014/main" id="{E8E725F0-2E68-4A28-B399-4B4197719D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97885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84" name="Bild 283" descr="Användare&#10;">
                <a:extLst>
                  <a:ext uri="{FF2B5EF4-FFF2-40B4-BE49-F238E27FC236}">
                    <a16:creationId xmlns:a16="http://schemas.microsoft.com/office/drawing/2014/main" id="{881ABE04-23D8-4AC0-82DA-A911F06D94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51946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85" name="Bild 284" descr="Användare&#10;">
                <a:extLst>
                  <a:ext uri="{FF2B5EF4-FFF2-40B4-BE49-F238E27FC236}">
                    <a16:creationId xmlns:a16="http://schemas.microsoft.com/office/drawing/2014/main" id="{6337B550-E247-4448-8694-C1CA383B93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06007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86" name="Bild 285" descr="Användare&#10;">
                <a:extLst>
                  <a:ext uri="{FF2B5EF4-FFF2-40B4-BE49-F238E27FC236}">
                    <a16:creationId xmlns:a16="http://schemas.microsoft.com/office/drawing/2014/main" id="{E40F5BF8-D61F-41CE-9519-362702F4B5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60068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87" name="Bild 286" descr="Användare&#10;">
                <a:extLst>
                  <a:ext uri="{FF2B5EF4-FFF2-40B4-BE49-F238E27FC236}">
                    <a16:creationId xmlns:a16="http://schemas.microsoft.com/office/drawing/2014/main" id="{4C2E6839-826C-448F-9926-95BAA2EF0D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4129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88" name="Bild 287" descr="Användare&#10;">
                <a:extLst>
                  <a:ext uri="{FF2B5EF4-FFF2-40B4-BE49-F238E27FC236}">
                    <a16:creationId xmlns:a16="http://schemas.microsoft.com/office/drawing/2014/main" id="{59068665-D8F5-4E4C-8C54-8DA45CE6CD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168190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89" name="Bild 288" descr="Användare&#10;">
                <a:extLst>
                  <a:ext uri="{FF2B5EF4-FFF2-40B4-BE49-F238E27FC236}">
                    <a16:creationId xmlns:a16="http://schemas.microsoft.com/office/drawing/2014/main" id="{89F97457-CC28-4DCD-8BC4-095A54F90B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22251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90" name="Bild 289" descr="Användare&#10;">
                <a:extLst>
                  <a:ext uri="{FF2B5EF4-FFF2-40B4-BE49-F238E27FC236}">
                    <a16:creationId xmlns:a16="http://schemas.microsoft.com/office/drawing/2014/main" id="{3A55ABC4-40FD-42B2-94D1-E8A751752A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876312" y="126423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204" name="Grupp 203">
              <a:extLst>
                <a:ext uri="{FF2B5EF4-FFF2-40B4-BE49-F238E27FC236}">
                  <a16:creationId xmlns:a16="http://schemas.microsoft.com/office/drawing/2014/main" id="{6ACCA1C8-EEC3-4309-88E0-0243793FDEBA}"/>
                </a:ext>
              </a:extLst>
            </p:cNvPr>
            <p:cNvGrpSpPr/>
            <p:nvPr/>
          </p:nvGrpSpPr>
          <p:grpSpPr>
            <a:xfrm>
              <a:off x="953649" y="472787"/>
              <a:ext cx="3643749" cy="457200"/>
              <a:chOff x="4689763" y="126423"/>
              <a:chExt cx="3643749" cy="457200"/>
            </a:xfrm>
            <a:grpFill/>
          </p:grpSpPr>
          <p:pic>
            <p:nvPicPr>
              <p:cNvPr id="271" name="Bild 270" descr="Användare&#10;">
                <a:extLst>
                  <a:ext uri="{FF2B5EF4-FFF2-40B4-BE49-F238E27FC236}">
                    <a16:creationId xmlns:a16="http://schemas.microsoft.com/office/drawing/2014/main" id="{08BB411F-FD7B-4F33-9DF7-C21B2B9AF7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689763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72" name="Bild 271" descr="Användare&#10;">
                <a:extLst>
                  <a:ext uri="{FF2B5EF4-FFF2-40B4-BE49-F238E27FC236}">
                    <a16:creationId xmlns:a16="http://schemas.microsoft.com/office/drawing/2014/main" id="{65EF4B39-AC7C-416B-BDF0-C770BA2C0F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043824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73" name="Bild 272" descr="Användare&#10;">
                <a:extLst>
                  <a:ext uri="{FF2B5EF4-FFF2-40B4-BE49-F238E27FC236}">
                    <a16:creationId xmlns:a16="http://schemas.microsoft.com/office/drawing/2014/main" id="{6F4F1B42-D0F9-40D4-8C0D-F53A5949FC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97885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74" name="Bild 273" descr="Användare&#10;">
                <a:extLst>
                  <a:ext uri="{FF2B5EF4-FFF2-40B4-BE49-F238E27FC236}">
                    <a16:creationId xmlns:a16="http://schemas.microsoft.com/office/drawing/2014/main" id="{D29285B0-4F80-414C-AD04-AFC171FE2E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51946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75" name="Bild 274" descr="Användare&#10;">
                <a:extLst>
                  <a:ext uri="{FF2B5EF4-FFF2-40B4-BE49-F238E27FC236}">
                    <a16:creationId xmlns:a16="http://schemas.microsoft.com/office/drawing/2014/main" id="{7408092F-4CB4-41F2-AF8E-4195935F439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06007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76" name="Bild 275" descr="Användare&#10;">
                <a:extLst>
                  <a:ext uri="{FF2B5EF4-FFF2-40B4-BE49-F238E27FC236}">
                    <a16:creationId xmlns:a16="http://schemas.microsoft.com/office/drawing/2014/main" id="{AC1CF74F-E016-4DD6-84DA-F7DF22CE15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60068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77" name="Bild 276" descr="Användare&#10;">
                <a:extLst>
                  <a:ext uri="{FF2B5EF4-FFF2-40B4-BE49-F238E27FC236}">
                    <a16:creationId xmlns:a16="http://schemas.microsoft.com/office/drawing/2014/main" id="{C7929CEB-58C8-40FE-96E7-B4C668D0C3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4129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78" name="Bild 277" descr="Användare&#10;">
                <a:extLst>
                  <a:ext uri="{FF2B5EF4-FFF2-40B4-BE49-F238E27FC236}">
                    <a16:creationId xmlns:a16="http://schemas.microsoft.com/office/drawing/2014/main" id="{CE71FEB9-8E89-41BA-B331-E3EA109897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168190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79" name="Bild 278" descr="Användare&#10;">
                <a:extLst>
                  <a:ext uri="{FF2B5EF4-FFF2-40B4-BE49-F238E27FC236}">
                    <a16:creationId xmlns:a16="http://schemas.microsoft.com/office/drawing/2014/main" id="{523B2689-0949-48D2-8EBD-D918B29033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22251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80" name="Bild 279" descr="Användare&#10;">
                <a:extLst>
                  <a:ext uri="{FF2B5EF4-FFF2-40B4-BE49-F238E27FC236}">
                    <a16:creationId xmlns:a16="http://schemas.microsoft.com/office/drawing/2014/main" id="{D18A030B-948D-4D8F-8C2B-2D1084AA22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876312" y="126423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205" name="Grupp 204">
              <a:extLst>
                <a:ext uri="{FF2B5EF4-FFF2-40B4-BE49-F238E27FC236}">
                  <a16:creationId xmlns:a16="http://schemas.microsoft.com/office/drawing/2014/main" id="{AA8CA138-2715-4784-B7C6-B8C307E6754F}"/>
                </a:ext>
              </a:extLst>
            </p:cNvPr>
            <p:cNvGrpSpPr/>
            <p:nvPr/>
          </p:nvGrpSpPr>
          <p:grpSpPr>
            <a:xfrm>
              <a:off x="1130680" y="819151"/>
              <a:ext cx="3643749" cy="457200"/>
              <a:chOff x="4689763" y="126423"/>
              <a:chExt cx="3643749" cy="457200"/>
            </a:xfrm>
            <a:grpFill/>
          </p:grpSpPr>
          <p:pic>
            <p:nvPicPr>
              <p:cNvPr id="261" name="Bild 260" descr="Användare&#10;">
                <a:extLst>
                  <a:ext uri="{FF2B5EF4-FFF2-40B4-BE49-F238E27FC236}">
                    <a16:creationId xmlns:a16="http://schemas.microsoft.com/office/drawing/2014/main" id="{E4999342-186A-401C-93F4-827FEABC74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689763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62" name="Bild 261" descr="Användare&#10;">
                <a:extLst>
                  <a:ext uri="{FF2B5EF4-FFF2-40B4-BE49-F238E27FC236}">
                    <a16:creationId xmlns:a16="http://schemas.microsoft.com/office/drawing/2014/main" id="{6F340D76-341B-4FEA-BE58-04E557BFF2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043824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63" name="Bild 262" descr="Användare&#10;">
                <a:extLst>
                  <a:ext uri="{FF2B5EF4-FFF2-40B4-BE49-F238E27FC236}">
                    <a16:creationId xmlns:a16="http://schemas.microsoft.com/office/drawing/2014/main" id="{FC924947-D131-4BB5-8396-CD33BF5E3A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97885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64" name="Bild 263" descr="Användare&#10;">
                <a:extLst>
                  <a:ext uri="{FF2B5EF4-FFF2-40B4-BE49-F238E27FC236}">
                    <a16:creationId xmlns:a16="http://schemas.microsoft.com/office/drawing/2014/main" id="{AF8D944F-8E06-4031-B5F2-AFEFF65EF9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51946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65" name="Bild 264" descr="Användare&#10;">
                <a:extLst>
                  <a:ext uri="{FF2B5EF4-FFF2-40B4-BE49-F238E27FC236}">
                    <a16:creationId xmlns:a16="http://schemas.microsoft.com/office/drawing/2014/main" id="{32E7F6F6-09D8-493F-9915-17B5E5C54E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06007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66" name="Bild 265" descr="Användare&#10;">
                <a:extLst>
                  <a:ext uri="{FF2B5EF4-FFF2-40B4-BE49-F238E27FC236}">
                    <a16:creationId xmlns:a16="http://schemas.microsoft.com/office/drawing/2014/main" id="{4E535DAA-1286-41EB-B605-A5E4E0B125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60068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67" name="Bild 266" descr="Användare&#10;">
                <a:extLst>
                  <a:ext uri="{FF2B5EF4-FFF2-40B4-BE49-F238E27FC236}">
                    <a16:creationId xmlns:a16="http://schemas.microsoft.com/office/drawing/2014/main" id="{2256FEF8-5665-4126-8F4B-4B5C03D5DD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4129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68" name="Bild 267" descr="Användare&#10;">
                <a:extLst>
                  <a:ext uri="{FF2B5EF4-FFF2-40B4-BE49-F238E27FC236}">
                    <a16:creationId xmlns:a16="http://schemas.microsoft.com/office/drawing/2014/main" id="{EEC17E38-805E-4ADD-AC2B-B68C60D97A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168190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69" name="Bild 268" descr="Användare&#10;">
                <a:extLst>
                  <a:ext uri="{FF2B5EF4-FFF2-40B4-BE49-F238E27FC236}">
                    <a16:creationId xmlns:a16="http://schemas.microsoft.com/office/drawing/2014/main" id="{0FA61DCE-2299-459C-8EC5-530A0A7F97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22251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70" name="Bild 269" descr="Användare&#10;">
                <a:extLst>
                  <a:ext uri="{FF2B5EF4-FFF2-40B4-BE49-F238E27FC236}">
                    <a16:creationId xmlns:a16="http://schemas.microsoft.com/office/drawing/2014/main" id="{077E6816-FB95-4E3C-97C9-B31DA7CF68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876312" y="126423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206" name="Grupp 205">
              <a:extLst>
                <a:ext uri="{FF2B5EF4-FFF2-40B4-BE49-F238E27FC236}">
                  <a16:creationId xmlns:a16="http://schemas.microsoft.com/office/drawing/2014/main" id="{CB07250A-880C-4AE0-8E7D-189C7A00FC1C}"/>
                </a:ext>
              </a:extLst>
            </p:cNvPr>
            <p:cNvGrpSpPr/>
            <p:nvPr/>
          </p:nvGrpSpPr>
          <p:grpSpPr>
            <a:xfrm>
              <a:off x="953649" y="1165515"/>
              <a:ext cx="3643749" cy="457200"/>
              <a:chOff x="4689763" y="126423"/>
              <a:chExt cx="3643749" cy="457200"/>
            </a:xfrm>
            <a:grpFill/>
          </p:grpSpPr>
          <p:pic>
            <p:nvPicPr>
              <p:cNvPr id="251" name="Bild 250" descr="Användare&#10;">
                <a:extLst>
                  <a:ext uri="{FF2B5EF4-FFF2-40B4-BE49-F238E27FC236}">
                    <a16:creationId xmlns:a16="http://schemas.microsoft.com/office/drawing/2014/main" id="{F7CFCB35-85DE-4DAD-BFC9-DE47BA9B10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689763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52" name="Bild 251" descr="Användare&#10;">
                <a:extLst>
                  <a:ext uri="{FF2B5EF4-FFF2-40B4-BE49-F238E27FC236}">
                    <a16:creationId xmlns:a16="http://schemas.microsoft.com/office/drawing/2014/main" id="{0E4A02F7-8042-4709-B4AD-7C98DB5578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043824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53" name="Bild 252" descr="Användare&#10;">
                <a:extLst>
                  <a:ext uri="{FF2B5EF4-FFF2-40B4-BE49-F238E27FC236}">
                    <a16:creationId xmlns:a16="http://schemas.microsoft.com/office/drawing/2014/main" id="{CF32A5E9-CCE4-4720-9290-DF520ECED7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97885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54" name="Bild 253" descr="Användare&#10;">
                <a:extLst>
                  <a:ext uri="{FF2B5EF4-FFF2-40B4-BE49-F238E27FC236}">
                    <a16:creationId xmlns:a16="http://schemas.microsoft.com/office/drawing/2014/main" id="{3561FDA7-2DD6-48A5-972B-076C659DF7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51946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55" name="Bild 254" descr="Användare&#10;">
                <a:extLst>
                  <a:ext uri="{FF2B5EF4-FFF2-40B4-BE49-F238E27FC236}">
                    <a16:creationId xmlns:a16="http://schemas.microsoft.com/office/drawing/2014/main" id="{3ACDCD1D-DCCD-467C-9D51-A3A2F3EA3E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06007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56" name="Bild 255" descr="Användare&#10;">
                <a:extLst>
                  <a:ext uri="{FF2B5EF4-FFF2-40B4-BE49-F238E27FC236}">
                    <a16:creationId xmlns:a16="http://schemas.microsoft.com/office/drawing/2014/main" id="{6D10E101-0B6B-4D41-8822-66197ACF76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60068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57" name="Bild 256" descr="Användare&#10;">
                <a:extLst>
                  <a:ext uri="{FF2B5EF4-FFF2-40B4-BE49-F238E27FC236}">
                    <a16:creationId xmlns:a16="http://schemas.microsoft.com/office/drawing/2014/main" id="{641B0A1A-DE38-43B6-A281-78C232117B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4129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58" name="Bild 257" descr="Användare&#10;">
                <a:extLst>
                  <a:ext uri="{FF2B5EF4-FFF2-40B4-BE49-F238E27FC236}">
                    <a16:creationId xmlns:a16="http://schemas.microsoft.com/office/drawing/2014/main" id="{620C8520-35A0-4F85-9BA7-1D6BAAC88E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168190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59" name="Bild 258" descr="Användare&#10;">
                <a:extLst>
                  <a:ext uri="{FF2B5EF4-FFF2-40B4-BE49-F238E27FC236}">
                    <a16:creationId xmlns:a16="http://schemas.microsoft.com/office/drawing/2014/main" id="{0D52DDDC-480D-4EBD-8BD8-3AE035C12E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22251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60" name="Bild 259" descr="Användare&#10;">
                <a:extLst>
                  <a:ext uri="{FF2B5EF4-FFF2-40B4-BE49-F238E27FC236}">
                    <a16:creationId xmlns:a16="http://schemas.microsoft.com/office/drawing/2014/main" id="{C0A04929-1062-4EAB-84FA-DD9D398554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876312" y="126423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207" name="Grupp 206">
              <a:extLst>
                <a:ext uri="{FF2B5EF4-FFF2-40B4-BE49-F238E27FC236}">
                  <a16:creationId xmlns:a16="http://schemas.microsoft.com/office/drawing/2014/main" id="{E031362F-4081-4373-A4A3-C00887571943}"/>
                </a:ext>
              </a:extLst>
            </p:cNvPr>
            <p:cNvGrpSpPr/>
            <p:nvPr/>
          </p:nvGrpSpPr>
          <p:grpSpPr>
            <a:xfrm>
              <a:off x="1130680" y="1511879"/>
              <a:ext cx="3643749" cy="457200"/>
              <a:chOff x="4689763" y="126423"/>
              <a:chExt cx="3643749" cy="457200"/>
            </a:xfrm>
            <a:grpFill/>
          </p:grpSpPr>
          <p:pic>
            <p:nvPicPr>
              <p:cNvPr id="241" name="Bild 240" descr="Användare&#10;">
                <a:extLst>
                  <a:ext uri="{FF2B5EF4-FFF2-40B4-BE49-F238E27FC236}">
                    <a16:creationId xmlns:a16="http://schemas.microsoft.com/office/drawing/2014/main" id="{B6E6804D-7AFC-4805-B254-41DA4CF993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689763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42" name="Bild 241" descr="Användare&#10;">
                <a:extLst>
                  <a:ext uri="{FF2B5EF4-FFF2-40B4-BE49-F238E27FC236}">
                    <a16:creationId xmlns:a16="http://schemas.microsoft.com/office/drawing/2014/main" id="{6416B68D-17B4-4290-B524-2A069905C4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043824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43" name="Bild 242" descr="Användare&#10;">
                <a:extLst>
                  <a:ext uri="{FF2B5EF4-FFF2-40B4-BE49-F238E27FC236}">
                    <a16:creationId xmlns:a16="http://schemas.microsoft.com/office/drawing/2014/main" id="{21B4412F-4069-4ED0-8B72-3108030F4A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97885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44" name="Bild 243" descr="Användare&#10;">
                <a:extLst>
                  <a:ext uri="{FF2B5EF4-FFF2-40B4-BE49-F238E27FC236}">
                    <a16:creationId xmlns:a16="http://schemas.microsoft.com/office/drawing/2014/main" id="{50ECF141-8851-400A-9016-386A99962A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51946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45" name="Bild 244" descr="Användare&#10;">
                <a:extLst>
                  <a:ext uri="{FF2B5EF4-FFF2-40B4-BE49-F238E27FC236}">
                    <a16:creationId xmlns:a16="http://schemas.microsoft.com/office/drawing/2014/main" id="{45047C01-DA51-4F3A-8F99-EA206A6817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06007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46" name="Bild 245" descr="Användare&#10;">
                <a:extLst>
                  <a:ext uri="{FF2B5EF4-FFF2-40B4-BE49-F238E27FC236}">
                    <a16:creationId xmlns:a16="http://schemas.microsoft.com/office/drawing/2014/main" id="{9DFC2798-E243-4F68-B107-E18ED67931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60068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47" name="Bild 246" descr="Användare&#10;">
                <a:extLst>
                  <a:ext uri="{FF2B5EF4-FFF2-40B4-BE49-F238E27FC236}">
                    <a16:creationId xmlns:a16="http://schemas.microsoft.com/office/drawing/2014/main" id="{87D5E689-0D67-44EE-8F2B-A49FC16657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4129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48" name="Bild 247" descr="Användare&#10;">
                <a:extLst>
                  <a:ext uri="{FF2B5EF4-FFF2-40B4-BE49-F238E27FC236}">
                    <a16:creationId xmlns:a16="http://schemas.microsoft.com/office/drawing/2014/main" id="{14613C63-E6C6-4B95-AD58-E205C5112F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168190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49" name="Bild 248" descr="Användare&#10;">
                <a:extLst>
                  <a:ext uri="{FF2B5EF4-FFF2-40B4-BE49-F238E27FC236}">
                    <a16:creationId xmlns:a16="http://schemas.microsoft.com/office/drawing/2014/main" id="{20B00E7C-2BCE-48B3-9C41-3BBDF7DE84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22251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50" name="Bild 249" descr="Användare&#10;">
                <a:extLst>
                  <a:ext uri="{FF2B5EF4-FFF2-40B4-BE49-F238E27FC236}">
                    <a16:creationId xmlns:a16="http://schemas.microsoft.com/office/drawing/2014/main" id="{8D983C06-BB14-4748-A57E-ACAE1261D0B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876312" y="126423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208" name="Grupp 207">
              <a:extLst>
                <a:ext uri="{FF2B5EF4-FFF2-40B4-BE49-F238E27FC236}">
                  <a16:creationId xmlns:a16="http://schemas.microsoft.com/office/drawing/2014/main" id="{F437D1B7-DA4D-4CF8-B4D7-F4EC8E7B1649}"/>
                </a:ext>
              </a:extLst>
            </p:cNvPr>
            <p:cNvGrpSpPr/>
            <p:nvPr/>
          </p:nvGrpSpPr>
          <p:grpSpPr>
            <a:xfrm>
              <a:off x="953649" y="1858243"/>
              <a:ext cx="3643749" cy="457200"/>
              <a:chOff x="4689763" y="126423"/>
              <a:chExt cx="3643749" cy="457200"/>
            </a:xfrm>
            <a:grpFill/>
          </p:grpSpPr>
          <p:pic>
            <p:nvPicPr>
              <p:cNvPr id="231" name="Bild 230" descr="Användare&#10;">
                <a:extLst>
                  <a:ext uri="{FF2B5EF4-FFF2-40B4-BE49-F238E27FC236}">
                    <a16:creationId xmlns:a16="http://schemas.microsoft.com/office/drawing/2014/main" id="{329A3D3F-43C1-44F2-B7DE-455D40A13B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689763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32" name="Bild 231" descr="Användare&#10;">
                <a:extLst>
                  <a:ext uri="{FF2B5EF4-FFF2-40B4-BE49-F238E27FC236}">
                    <a16:creationId xmlns:a16="http://schemas.microsoft.com/office/drawing/2014/main" id="{E6BAF7EA-9551-45EF-A73B-EE416ABF61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043824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33" name="Bild 232" descr="Användare&#10;">
                <a:extLst>
                  <a:ext uri="{FF2B5EF4-FFF2-40B4-BE49-F238E27FC236}">
                    <a16:creationId xmlns:a16="http://schemas.microsoft.com/office/drawing/2014/main" id="{C78BA480-6444-4AE0-886C-FF6C968757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97885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34" name="Bild 233" descr="Användare&#10;">
                <a:extLst>
                  <a:ext uri="{FF2B5EF4-FFF2-40B4-BE49-F238E27FC236}">
                    <a16:creationId xmlns:a16="http://schemas.microsoft.com/office/drawing/2014/main" id="{77D5C719-B090-4A86-BB9B-C556100780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51946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35" name="Bild 234" descr="Användare&#10;">
                <a:extLst>
                  <a:ext uri="{FF2B5EF4-FFF2-40B4-BE49-F238E27FC236}">
                    <a16:creationId xmlns:a16="http://schemas.microsoft.com/office/drawing/2014/main" id="{0F5990D2-28AE-4E5B-948C-3F9373A30D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06007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36" name="Bild 235" descr="Användare&#10;">
                <a:extLst>
                  <a:ext uri="{FF2B5EF4-FFF2-40B4-BE49-F238E27FC236}">
                    <a16:creationId xmlns:a16="http://schemas.microsoft.com/office/drawing/2014/main" id="{3FA6757F-C446-485A-ABB3-FED655CE7FB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60068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37" name="Bild 236" descr="Användare&#10;">
                <a:extLst>
                  <a:ext uri="{FF2B5EF4-FFF2-40B4-BE49-F238E27FC236}">
                    <a16:creationId xmlns:a16="http://schemas.microsoft.com/office/drawing/2014/main" id="{47C8AA83-09D3-4FF2-9DB3-3DD103262E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4129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38" name="Bild 237" descr="Användare&#10;">
                <a:extLst>
                  <a:ext uri="{FF2B5EF4-FFF2-40B4-BE49-F238E27FC236}">
                    <a16:creationId xmlns:a16="http://schemas.microsoft.com/office/drawing/2014/main" id="{A5D9CE16-493D-4BBD-A9C1-9225EBF50B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168190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39" name="Bild 238" descr="Användare&#10;">
                <a:extLst>
                  <a:ext uri="{FF2B5EF4-FFF2-40B4-BE49-F238E27FC236}">
                    <a16:creationId xmlns:a16="http://schemas.microsoft.com/office/drawing/2014/main" id="{1CC87D32-6A9C-4BF8-B3E8-B3E234BF82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22251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40" name="Bild 239" descr="Användare&#10;">
                <a:extLst>
                  <a:ext uri="{FF2B5EF4-FFF2-40B4-BE49-F238E27FC236}">
                    <a16:creationId xmlns:a16="http://schemas.microsoft.com/office/drawing/2014/main" id="{0787D172-4B46-436A-8C44-1B3A98D3E4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876312" y="126423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209" name="Grupp 208">
              <a:extLst>
                <a:ext uri="{FF2B5EF4-FFF2-40B4-BE49-F238E27FC236}">
                  <a16:creationId xmlns:a16="http://schemas.microsoft.com/office/drawing/2014/main" id="{823C3F39-A55A-4351-9998-C7C9B3BCEFCB}"/>
                </a:ext>
              </a:extLst>
            </p:cNvPr>
            <p:cNvGrpSpPr/>
            <p:nvPr/>
          </p:nvGrpSpPr>
          <p:grpSpPr>
            <a:xfrm>
              <a:off x="1130680" y="2204607"/>
              <a:ext cx="3643749" cy="457200"/>
              <a:chOff x="4689763" y="126423"/>
              <a:chExt cx="3643749" cy="457200"/>
            </a:xfrm>
            <a:grpFill/>
          </p:grpSpPr>
          <p:pic>
            <p:nvPicPr>
              <p:cNvPr id="221" name="Bild 220" descr="Användare&#10;">
                <a:extLst>
                  <a:ext uri="{FF2B5EF4-FFF2-40B4-BE49-F238E27FC236}">
                    <a16:creationId xmlns:a16="http://schemas.microsoft.com/office/drawing/2014/main" id="{38D4080A-7A0F-4991-88B7-6025DB88FF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689763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22" name="Bild 221" descr="Användare&#10;">
                <a:extLst>
                  <a:ext uri="{FF2B5EF4-FFF2-40B4-BE49-F238E27FC236}">
                    <a16:creationId xmlns:a16="http://schemas.microsoft.com/office/drawing/2014/main" id="{A570BCD3-C476-4F25-856F-C3DA60264E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043824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23" name="Bild 222" descr="Användare&#10;">
                <a:extLst>
                  <a:ext uri="{FF2B5EF4-FFF2-40B4-BE49-F238E27FC236}">
                    <a16:creationId xmlns:a16="http://schemas.microsoft.com/office/drawing/2014/main" id="{0AACB0F1-CB7E-4AC9-A709-7AF23DDDCC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97885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24" name="Bild 223" descr="Användare&#10;">
                <a:extLst>
                  <a:ext uri="{FF2B5EF4-FFF2-40B4-BE49-F238E27FC236}">
                    <a16:creationId xmlns:a16="http://schemas.microsoft.com/office/drawing/2014/main" id="{9DB81A74-24FB-4DD5-9A5D-9B30FE28E2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51946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25" name="Bild 224" descr="Användare&#10;">
                <a:extLst>
                  <a:ext uri="{FF2B5EF4-FFF2-40B4-BE49-F238E27FC236}">
                    <a16:creationId xmlns:a16="http://schemas.microsoft.com/office/drawing/2014/main" id="{43049BF1-411B-4EB8-B3A8-25C6BE399BB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06007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26" name="Bild 225" descr="Användare&#10;">
                <a:extLst>
                  <a:ext uri="{FF2B5EF4-FFF2-40B4-BE49-F238E27FC236}">
                    <a16:creationId xmlns:a16="http://schemas.microsoft.com/office/drawing/2014/main" id="{ACCA1F72-A422-4053-86AD-A0911272CC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60068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27" name="Bild 226" descr="Användare&#10;">
                <a:extLst>
                  <a:ext uri="{FF2B5EF4-FFF2-40B4-BE49-F238E27FC236}">
                    <a16:creationId xmlns:a16="http://schemas.microsoft.com/office/drawing/2014/main" id="{AB462957-1120-4CC7-9557-3CBE862A99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4129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28" name="Bild 227" descr="Användare&#10;">
                <a:extLst>
                  <a:ext uri="{FF2B5EF4-FFF2-40B4-BE49-F238E27FC236}">
                    <a16:creationId xmlns:a16="http://schemas.microsoft.com/office/drawing/2014/main" id="{C2A4964D-49DD-49A6-A9AD-7A67A4151C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168190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29" name="Bild 228" descr="Användare&#10;">
                <a:extLst>
                  <a:ext uri="{FF2B5EF4-FFF2-40B4-BE49-F238E27FC236}">
                    <a16:creationId xmlns:a16="http://schemas.microsoft.com/office/drawing/2014/main" id="{1D9B3115-AF4D-4939-B982-B981CDFFBF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22251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30" name="Bild 229" descr="Användare&#10;">
                <a:extLst>
                  <a:ext uri="{FF2B5EF4-FFF2-40B4-BE49-F238E27FC236}">
                    <a16:creationId xmlns:a16="http://schemas.microsoft.com/office/drawing/2014/main" id="{AE416297-D0BF-47BF-A050-B52B31181E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876312" y="126423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210" name="Grupp 209">
              <a:extLst>
                <a:ext uri="{FF2B5EF4-FFF2-40B4-BE49-F238E27FC236}">
                  <a16:creationId xmlns:a16="http://schemas.microsoft.com/office/drawing/2014/main" id="{9B0004B4-7F4C-4047-96A0-2941A6A2DDCA}"/>
                </a:ext>
              </a:extLst>
            </p:cNvPr>
            <p:cNvGrpSpPr/>
            <p:nvPr/>
          </p:nvGrpSpPr>
          <p:grpSpPr>
            <a:xfrm>
              <a:off x="953649" y="2550971"/>
              <a:ext cx="3643749" cy="457200"/>
              <a:chOff x="4689763" y="126423"/>
              <a:chExt cx="3643749" cy="457200"/>
            </a:xfrm>
            <a:grpFill/>
          </p:grpSpPr>
          <p:pic>
            <p:nvPicPr>
              <p:cNvPr id="211" name="Bild 210" descr="Användare&#10;">
                <a:extLst>
                  <a:ext uri="{FF2B5EF4-FFF2-40B4-BE49-F238E27FC236}">
                    <a16:creationId xmlns:a16="http://schemas.microsoft.com/office/drawing/2014/main" id="{5EFD0567-CB4F-4B12-8D34-3272E0D95D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689763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12" name="Bild 211" descr="Användare&#10;">
                <a:extLst>
                  <a:ext uri="{FF2B5EF4-FFF2-40B4-BE49-F238E27FC236}">
                    <a16:creationId xmlns:a16="http://schemas.microsoft.com/office/drawing/2014/main" id="{72A7F966-3DB8-4AEC-90D7-A3A1574320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043824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13" name="Bild 212" descr="Användare&#10;">
                <a:extLst>
                  <a:ext uri="{FF2B5EF4-FFF2-40B4-BE49-F238E27FC236}">
                    <a16:creationId xmlns:a16="http://schemas.microsoft.com/office/drawing/2014/main" id="{66559E0F-2BC6-40EA-9B53-3CB34E1368D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97885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14" name="Bild 213" descr="Användare&#10;">
                <a:extLst>
                  <a:ext uri="{FF2B5EF4-FFF2-40B4-BE49-F238E27FC236}">
                    <a16:creationId xmlns:a16="http://schemas.microsoft.com/office/drawing/2014/main" id="{E9E0372A-7145-4B5A-99C6-5BDD64D2B9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51946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15" name="Bild 214" descr="Användare&#10;">
                <a:extLst>
                  <a:ext uri="{FF2B5EF4-FFF2-40B4-BE49-F238E27FC236}">
                    <a16:creationId xmlns:a16="http://schemas.microsoft.com/office/drawing/2014/main" id="{5DABB917-AACC-43C7-8D0F-248CFCEDF8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06007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16" name="Bild 215" descr="Användare&#10;">
                <a:extLst>
                  <a:ext uri="{FF2B5EF4-FFF2-40B4-BE49-F238E27FC236}">
                    <a16:creationId xmlns:a16="http://schemas.microsoft.com/office/drawing/2014/main" id="{5F139F45-469D-4BC8-9797-E69818A8A0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60068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17" name="Bild 216" descr="Användare&#10;">
                <a:extLst>
                  <a:ext uri="{FF2B5EF4-FFF2-40B4-BE49-F238E27FC236}">
                    <a16:creationId xmlns:a16="http://schemas.microsoft.com/office/drawing/2014/main" id="{703ED987-7F0D-45D6-96B3-ABB36A1F30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4129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18" name="Bild 217" descr="Användare&#10;">
                <a:extLst>
                  <a:ext uri="{FF2B5EF4-FFF2-40B4-BE49-F238E27FC236}">
                    <a16:creationId xmlns:a16="http://schemas.microsoft.com/office/drawing/2014/main" id="{BA0D1B78-5F3C-45DD-B7DB-1165250C4C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168190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19" name="Bild 218" descr="Användare&#10;">
                <a:extLst>
                  <a:ext uri="{FF2B5EF4-FFF2-40B4-BE49-F238E27FC236}">
                    <a16:creationId xmlns:a16="http://schemas.microsoft.com/office/drawing/2014/main" id="{A3E28679-2CF2-4743-B00A-DE72734CECA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22251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20" name="Bild 219" descr="Användare&#10;">
                <a:extLst>
                  <a:ext uri="{FF2B5EF4-FFF2-40B4-BE49-F238E27FC236}">
                    <a16:creationId xmlns:a16="http://schemas.microsoft.com/office/drawing/2014/main" id="{DE8F5717-A84D-497E-B630-00CD86F2EE5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876312" y="126423"/>
                <a:ext cx="457200" cy="457200"/>
              </a:xfrm>
              <a:prstGeom prst="rect">
                <a:avLst/>
              </a:prstGeom>
            </p:spPr>
          </p:pic>
        </p:grp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9625C270-6F79-4054-BD42-3F0563BD1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485" y="182681"/>
            <a:ext cx="8078400" cy="1036800"/>
          </a:xfrm>
        </p:spPr>
        <p:txBody>
          <a:bodyPr>
            <a:normAutofit/>
          </a:bodyPr>
          <a:lstStyle/>
          <a:p>
            <a:r>
              <a:rPr lang="sv-SE" sz="6000" dirty="0">
                <a:solidFill>
                  <a:schemeClr val="accent6"/>
                </a:solidFill>
              </a:rPr>
              <a:t>2018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58268CD1-4EB8-4291-A6D6-5889E8B94EFA}"/>
              </a:ext>
            </a:extLst>
          </p:cNvPr>
          <p:cNvSpPr/>
          <p:nvPr/>
        </p:nvSpPr>
        <p:spPr>
          <a:xfrm>
            <a:off x="383581" y="2453343"/>
            <a:ext cx="1538318" cy="24913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 4" descr="Användare">
            <a:extLst>
              <a:ext uri="{FF2B5EF4-FFF2-40B4-BE49-F238E27FC236}">
                <a16:creationId xmlns:a16="http://schemas.microsoft.com/office/drawing/2014/main" id="{0DB404A4-39B4-47A6-8681-706D171DB3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2182" y="1291992"/>
            <a:ext cx="972583" cy="972583"/>
          </a:xfrm>
          <a:prstGeom prst="rect">
            <a:avLst/>
          </a:prstGeom>
        </p:spPr>
      </p:pic>
      <p:sp>
        <p:nvSpPr>
          <p:cNvPr id="6" name="Ellips 5">
            <a:extLst>
              <a:ext uri="{FF2B5EF4-FFF2-40B4-BE49-F238E27FC236}">
                <a16:creationId xmlns:a16="http://schemas.microsoft.com/office/drawing/2014/main" id="{29D48260-6B65-4ECE-83B1-107DE8DB6B89}"/>
              </a:ext>
            </a:extLst>
          </p:cNvPr>
          <p:cNvSpPr/>
          <p:nvPr/>
        </p:nvSpPr>
        <p:spPr>
          <a:xfrm>
            <a:off x="366035" y="1365627"/>
            <a:ext cx="1573603" cy="1569660"/>
          </a:xfrm>
          <a:prstGeom prst="ellipse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1A993FD-A1AA-4199-80CD-4B76CA6A9B49}"/>
              </a:ext>
            </a:extLst>
          </p:cNvPr>
          <p:cNvSpPr txBox="1"/>
          <p:nvPr/>
        </p:nvSpPr>
        <p:spPr>
          <a:xfrm>
            <a:off x="307198" y="1966102"/>
            <a:ext cx="15736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000" dirty="0">
                <a:solidFill>
                  <a:schemeClr val="accent6"/>
                </a:solidFill>
              </a:rPr>
              <a:t>Ca 70 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B1B3BE18-B91F-44E8-AFDC-F84653C5AB0C}"/>
              </a:ext>
            </a:extLst>
          </p:cNvPr>
          <p:cNvSpPr txBox="1"/>
          <p:nvPr/>
        </p:nvSpPr>
        <p:spPr>
          <a:xfrm>
            <a:off x="614188" y="2418708"/>
            <a:ext cx="987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>
                <a:solidFill>
                  <a:schemeClr val="bg1"/>
                </a:solidFill>
              </a:rPr>
              <a:t>TOLK</a:t>
            </a: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AEF7F412-59B6-47DC-97B6-9306CF107C9E}"/>
              </a:ext>
            </a:extLst>
          </p:cNvPr>
          <p:cNvSpPr>
            <a:spLocks noChangeAspect="1"/>
          </p:cNvSpPr>
          <p:nvPr/>
        </p:nvSpPr>
        <p:spPr>
          <a:xfrm>
            <a:off x="1838010" y="2352225"/>
            <a:ext cx="2460414" cy="2460414"/>
          </a:xfrm>
          <a:prstGeom prst="ellipse">
            <a:avLst/>
          </a:prstGeom>
          <a:solidFill>
            <a:schemeClr val="accent6"/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932304C4-B6B2-492F-BC81-878CC21CFCF2}"/>
              </a:ext>
            </a:extLst>
          </p:cNvPr>
          <p:cNvSpPr txBox="1"/>
          <p:nvPr/>
        </p:nvSpPr>
        <p:spPr>
          <a:xfrm>
            <a:off x="1795546" y="2380603"/>
            <a:ext cx="25192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6000" dirty="0">
                <a:solidFill>
                  <a:schemeClr val="bg1"/>
                </a:solidFill>
              </a:rPr>
              <a:t>1399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DA5C718E-3485-423F-9924-97A865F0860B}"/>
              </a:ext>
            </a:extLst>
          </p:cNvPr>
          <p:cNvSpPr txBox="1"/>
          <p:nvPr/>
        </p:nvSpPr>
        <p:spPr>
          <a:xfrm>
            <a:off x="1956382" y="3152874"/>
            <a:ext cx="2233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solidFill>
                  <a:schemeClr val="bg1"/>
                </a:solidFill>
              </a:rPr>
              <a:t>TOLKANVÄNDARE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F6ABE642-CE3C-4E69-8429-E2B24E3EFDA8}"/>
              </a:ext>
            </a:extLst>
          </p:cNvPr>
          <p:cNvGrpSpPr/>
          <p:nvPr/>
        </p:nvGrpSpPr>
        <p:grpSpPr>
          <a:xfrm>
            <a:off x="827461" y="3604509"/>
            <a:ext cx="3799844" cy="1483793"/>
            <a:chOff x="953649" y="126423"/>
            <a:chExt cx="7379863" cy="2881748"/>
          </a:xfrm>
          <a:solidFill>
            <a:schemeClr val="bg1"/>
          </a:solidFill>
        </p:grpSpPr>
        <p:grpSp>
          <p:nvGrpSpPr>
            <p:cNvPr id="13" name="Grupp 12">
              <a:extLst>
                <a:ext uri="{FF2B5EF4-FFF2-40B4-BE49-F238E27FC236}">
                  <a16:creationId xmlns:a16="http://schemas.microsoft.com/office/drawing/2014/main" id="{8EDC1A0C-4878-4248-B68A-D012F9E419AF}"/>
                </a:ext>
              </a:extLst>
            </p:cNvPr>
            <p:cNvGrpSpPr/>
            <p:nvPr/>
          </p:nvGrpSpPr>
          <p:grpSpPr>
            <a:xfrm>
              <a:off x="4689763" y="126423"/>
              <a:ext cx="3643749" cy="457200"/>
              <a:chOff x="4689763" y="126423"/>
              <a:chExt cx="3643749" cy="457200"/>
            </a:xfrm>
            <a:grpFill/>
          </p:grpSpPr>
          <p:pic>
            <p:nvPicPr>
              <p:cNvPr id="179" name="Bild 178" descr="Användare&#10;">
                <a:extLst>
                  <a:ext uri="{FF2B5EF4-FFF2-40B4-BE49-F238E27FC236}">
                    <a16:creationId xmlns:a16="http://schemas.microsoft.com/office/drawing/2014/main" id="{AA8CB6C8-910E-4A1A-A475-40AE60E6F8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689763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80" name="Bild 179" descr="Användare&#10;">
                <a:extLst>
                  <a:ext uri="{FF2B5EF4-FFF2-40B4-BE49-F238E27FC236}">
                    <a16:creationId xmlns:a16="http://schemas.microsoft.com/office/drawing/2014/main" id="{373C7AD7-8E86-46C4-BFAC-B2FC7833C5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043824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81" name="Bild 180" descr="Användare&#10;">
                <a:extLst>
                  <a:ext uri="{FF2B5EF4-FFF2-40B4-BE49-F238E27FC236}">
                    <a16:creationId xmlns:a16="http://schemas.microsoft.com/office/drawing/2014/main" id="{34CB950A-B77F-4E31-BE01-871355AE31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97885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82" name="Bild 181" descr="Användare&#10;">
                <a:extLst>
                  <a:ext uri="{FF2B5EF4-FFF2-40B4-BE49-F238E27FC236}">
                    <a16:creationId xmlns:a16="http://schemas.microsoft.com/office/drawing/2014/main" id="{4BEEA156-B6F4-4862-9CA4-E3DCC636BF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51946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83" name="Bild 182" descr="Användare&#10;">
                <a:extLst>
                  <a:ext uri="{FF2B5EF4-FFF2-40B4-BE49-F238E27FC236}">
                    <a16:creationId xmlns:a16="http://schemas.microsoft.com/office/drawing/2014/main" id="{6194A4AD-3D60-42AB-93AC-3DDA504D35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06007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84" name="Bild 183" descr="Användare&#10;">
                <a:extLst>
                  <a:ext uri="{FF2B5EF4-FFF2-40B4-BE49-F238E27FC236}">
                    <a16:creationId xmlns:a16="http://schemas.microsoft.com/office/drawing/2014/main" id="{DBB1E7A8-B7D6-4749-9C5E-3678BF3F7E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60068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85" name="Bild 184" descr="Användare&#10;">
                <a:extLst>
                  <a:ext uri="{FF2B5EF4-FFF2-40B4-BE49-F238E27FC236}">
                    <a16:creationId xmlns:a16="http://schemas.microsoft.com/office/drawing/2014/main" id="{9CD3FF92-D33B-4403-8A18-3830B4684C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4129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86" name="Bild 185" descr="Användare&#10;">
                <a:extLst>
                  <a:ext uri="{FF2B5EF4-FFF2-40B4-BE49-F238E27FC236}">
                    <a16:creationId xmlns:a16="http://schemas.microsoft.com/office/drawing/2014/main" id="{D06B7934-5752-4AAF-8435-9CDE0E640B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168190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87" name="Bild 186" descr="Användare&#10;">
                <a:extLst>
                  <a:ext uri="{FF2B5EF4-FFF2-40B4-BE49-F238E27FC236}">
                    <a16:creationId xmlns:a16="http://schemas.microsoft.com/office/drawing/2014/main" id="{7B9F0969-0D82-4705-8BE1-B2BD2558AD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22251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88" name="Bild 187" descr="Användare&#10;">
                <a:extLst>
                  <a:ext uri="{FF2B5EF4-FFF2-40B4-BE49-F238E27FC236}">
                    <a16:creationId xmlns:a16="http://schemas.microsoft.com/office/drawing/2014/main" id="{42BD64AC-32CE-4511-8DE8-B89A2476A18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876312" y="126423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14" name="Grupp 13">
              <a:extLst>
                <a:ext uri="{FF2B5EF4-FFF2-40B4-BE49-F238E27FC236}">
                  <a16:creationId xmlns:a16="http://schemas.microsoft.com/office/drawing/2014/main" id="{E71D92FD-B541-448F-AD6E-67C52CD6E926}"/>
                </a:ext>
              </a:extLst>
            </p:cNvPr>
            <p:cNvGrpSpPr/>
            <p:nvPr/>
          </p:nvGrpSpPr>
          <p:grpSpPr>
            <a:xfrm>
              <a:off x="4512732" y="472787"/>
              <a:ext cx="3643749" cy="457200"/>
              <a:chOff x="4689763" y="126423"/>
              <a:chExt cx="3643749" cy="457200"/>
            </a:xfrm>
            <a:grpFill/>
          </p:grpSpPr>
          <p:pic>
            <p:nvPicPr>
              <p:cNvPr id="169" name="Bild 168" descr="Användare&#10;">
                <a:extLst>
                  <a:ext uri="{FF2B5EF4-FFF2-40B4-BE49-F238E27FC236}">
                    <a16:creationId xmlns:a16="http://schemas.microsoft.com/office/drawing/2014/main" id="{D05B05EF-4767-4502-8C57-83BA251A60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689763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70" name="Bild 169" descr="Användare&#10;">
                <a:extLst>
                  <a:ext uri="{FF2B5EF4-FFF2-40B4-BE49-F238E27FC236}">
                    <a16:creationId xmlns:a16="http://schemas.microsoft.com/office/drawing/2014/main" id="{330B48C0-E118-45A9-B81A-B55CA19DCA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043824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71" name="Bild 170" descr="Användare&#10;">
                <a:extLst>
                  <a:ext uri="{FF2B5EF4-FFF2-40B4-BE49-F238E27FC236}">
                    <a16:creationId xmlns:a16="http://schemas.microsoft.com/office/drawing/2014/main" id="{335BBEBD-FB61-4F1A-93A8-64168DF518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97885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72" name="Bild 171" descr="Användare&#10;">
                <a:extLst>
                  <a:ext uri="{FF2B5EF4-FFF2-40B4-BE49-F238E27FC236}">
                    <a16:creationId xmlns:a16="http://schemas.microsoft.com/office/drawing/2014/main" id="{39DA6CB1-1588-40A9-9C40-D8B1675487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51946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73" name="Bild 172" descr="Användare&#10;">
                <a:extLst>
                  <a:ext uri="{FF2B5EF4-FFF2-40B4-BE49-F238E27FC236}">
                    <a16:creationId xmlns:a16="http://schemas.microsoft.com/office/drawing/2014/main" id="{E2CB3169-F672-4A29-90FC-826AB05255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06007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74" name="Bild 173" descr="Användare&#10;">
                <a:extLst>
                  <a:ext uri="{FF2B5EF4-FFF2-40B4-BE49-F238E27FC236}">
                    <a16:creationId xmlns:a16="http://schemas.microsoft.com/office/drawing/2014/main" id="{40CA4EB8-D668-4C57-BD47-E4D9A9A095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60068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75" name="Bild 174" descr="Användare&#10;">
                <a:extLst>
                  <a:ext uri="{FF2B5EF4-FFF2-40B4-BE49-F238E27FC236}">
                    <a16:creationId xmlns:a16="http://schemas.microsoft.com/office/drawing/2014/main" id="{668A8E3E-65ED-4621-91AE-662950DA10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4129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76" name="Bild 175" descr="Användare&#10;">
                <a:extLst>
                  <a:ext uri="{FF2B5EF4-FFF2-40B4-BE49-F238E27FC236}">
                    <a16:creationId xmlns:a16="http://schemas.microsoft.com/office/drawing/2014/main" id="{6B382857-58DD-4658-9AB9-29ADC639F6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168190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77" name="Bild 176" descr="Användare&#10;">
                <a:extLst>
                  <a:ext uri="{FF2B5EF4-FFF2-40B4-BE49-F238E27FC236}">
                    <a16:creationId xmlns:a16="http://schemas.microsoft.com/office/drawing/2014/main" id="{D118F06C-1FC2-4E9A-9AC2-80F6AF7820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22251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78" name="Bild 177" descr="Användare&#10;">
                <a:extLst>
                  <a:ext uri="{FF2B5EF4-FFF2-40B4-BE49-F238E27FC236}">
                    <a16:creationId xmlns:a16="http://schemas.microsoft.com/office/drawing/2014/main" id="{24035771-9AF3-40B6-BBBA-03F1FDD277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876312" y="126423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1D167EC2-7075-4D46-B614-1484F2E7ADF1}"/>
                </a:ext>
              </a:extLst>
            </p:cNvPr>
            <p:cNvGrpSpPr/>
            <p:nvPr/>
          </p:nvGrpSpPr>
          <p:grpSpPr>
            <a:xfrm>
              <a:off x="4689763" y="819151"/>
              <a:ext cx="3643749" cy="457200"/>
              <a:chOff x="4689763" y="126423"/>
              <a:chExt cx="3643749" cy="457200"/>
            </a:xfrm>
            <a:grpFill/>
          </p:grpSpPr>
          <p:pic>
            <p:nvPicPr>
              <p:cNvPr id="159" name="Bild 158" descr="Användare&#10;">
                <a:extLst>
                  <a:ext uri="{FF2B5EF4-FFF2-40B4-BE49-F238E27FC236}">
                    <a16:creationId xmlns:a16="http://schemas.microsoft.com/office/drawing/2014/main" id="{D57ADFD7-40AB-4D6C-B9D9-DF4D8D394B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689763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60" name="Bild 159" descr="Användare&#10;">
                <a:extLst>
                  <a:ext uri="{FF2B5EF4-FFF2-40B4-BE49-F238E27FC236}">
                    <a16:creationId xmlns:a16="http://schemas.microsoft.com/office/drawing/2014/main" id="{4142CC8D-A8C8-44BC-8026-EF1A85888E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043824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61" name="Bild 160" descr="Användare&#10;">
                <a:extLst>
                  <a:ext uri="{FF2B5EF4-FFF2-40B4-BE49-F238E27FC236}">
                    <a16:creationId xmlns:a16="http://schemas.microsoft.com/office/drawing/2014/main" id="{D95920A2-7C80-48AB-B903-108447499B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97885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62" name="Bild 161" descr="Användare&#10;">
                <a:extLst>
                  <a:ext uri="{FF2B5EF4-FFF2-40B4-BE49-F238E27FC236}">
                    <a16:creationId xmlns:a16="http://schemas.microsoft.com/office/drawing/2014/main" id="{CFA4ACE5-F5B1-4C2A-93F7-69EC0F4865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51946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63" name="Bild 162" descr="Användare&#10;">
                <a:extLst>
                  <a:ext uri="{FF2B5EF4-FFF2-40B4-BE49-F238E27FC236}">
                    <a16:creationId xmlns:a16="http://schemas.microsoft.com/office/drawing/2014/main" id="{E57194DC-6872-496F-A136-105D314FAC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06007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64" name="Bild 163" descr="Användare&#10;">
                <a:extLst>
                  <a:ext uri="{FF2B5EF4-FFF2-40B4-BE49-F238E27FC236}">
                    <a16:creationId xmlns:a16="http://schemas.microsoft.com/office/drawing/2014/main" id="{09630EDA-32DF-4392-8570-A6625B72ED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60068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65" name="Bild 164" descr="Användare&#10;">
                <a:extLst>
                  <a:ext uri="{FF2B5EF4-FFF2-40B4-BE49-F238E27FC236}">
                    <a16:creationId xmlns:a16="http://schemas.microsoft.com/office/drawing/2014/main" id="{410D58EC-8696-45FE-87F6-C25ABC6456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4129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66" name="Bild 165" descr="Användare&#10;">
                <a:extLst>
                  <a:ext uri="{FF2B5EF4-FFF2-40B4-BE49-F238E27FC236}">
                    <a16:creationId xmlns:a16="http://schemas.microsoft.com/office/drawing/2014/main" id="{F39BDEBD-48A9-42CB-B383-C61818C60A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168190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67" name="Bild 166" descr="Användare&#10;">
                <a:extLst>
                  <a:ext uri="{FF2B5EF4-FFF2-40B4-BE49-F238E27FC236}">
                    <a16:creationId xmlns:a16="http://schemas.microsoft.com/office/drawing/2014/main" id="{FA41A849-865E-4295-90DD-BA41D6E9FF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22251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68" name="Bild 167" descr="Användare&#10;">
                <a:extLst>
                  <a:ext uri="{FF2B5EF4-FFF2-40B4-BE49-F238E27FC236}">
                    <a16:creationId xmlns:a16="http://schemas.microsoft.com/office/drawing/2014/main" id="{1DD99B84-D026-4A96-AF94-19776EA767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876312" y="126423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D8143627-AF99-4A84-BD1F-E9EB5E9D925F}"/>
                </a:ext>
              </a:extLst>
            </p:cNvPr>
            <p:cNvGrpSpPr/>
            <p:nvPr/>
          </p:nvGrpSpPr>
          <p:grpSpPr>
            <a:xfrm>
              <a:off x="4512732" y="1165515"/>
              <a:ext cx="3643749" cy="457200"/>
              <a:chOff x="4689763" y="126423"/>
              <a:chExt cx="3643749" cy="457200"/>
            </a:xfrm>
            <a:grpFill/>
          </p:grpSpPr>
          <p:pic>
            <p:nvPicPr>
              <p:cNvPr id="149" name="Bild 148" descr="Användare&#10;">
                <a:extLst>
                  <a:ext uri="{FF2B5EF4-FFF2-40B4-BE49-F238E27FC236}">
                    <a16:creationId xmlns:a16="http://schemas.microsoft.com/office/drawing/2014/main" id="{356B197F-32EA-4B93-A3EF-193F512B3F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689763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50" name="Bild 149" descr="Användare&#10;">
                <a:extLst>
                  <a:ext uri="{FF2B5EF4-FFF2-40B4-BE49-F238E27FC236}">
                    <a16:creationId xmlns:a16="http://schemas.microsoft.com/office/drawing/2014/main" id="{3C84BD50-2359-49B1-AA55-AA29E59105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043824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51" name="Bild 150" descr="Användare&#10;">
                <a:extLst>
                  <a:ext uri="{FF2B5EF4-FFF2-40B4-BE49-F238E27FC236}">
                    <a16:creationId xmlns:a16="http://schemas.microsoft.com/office/drawing/2014/main" id="{8B39CADB-6C96-4E4F-B046-8B2EA127A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97885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52" name="Bild 151" descr="Användare&#10;">
                <a:extLst>
                  <a:ext uri="{FF2B5EF4-FFF2-40B4-BE49-F238E27FC236}">
                    <a16:creationId xmlns:a16="http://schemas.microsoft.com/office/drawing/2014/main" id="{C0A7995B-E188-4FEA-AD31-5814060A91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51946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53" name="Bild 152" descr="Användare&#10;">
                <a:extLst>
                  <a:ext uri="{FF2B5EF4-FFF2-40B4-BE49-F238E27FC236}">
                    <a16:creationId xmlns:a16="http://schemas.microsoft.com/office/drawing/2014/main" id="{2B3F3DB9-94E6-430F-978D-A402D82628A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06007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54" name="Bild 153" descr="Användare&#10;">
                <a:extLst>
                  <a:ext uri="{FF2B5EF4-FFF2-40B4-BE49-F238E27FC236}">
                    <a16:creationId xmlns:a16="http://schemas.microsoft.com/office/drawing/2014/main" id="{BA8945D9-65CD-4E9D-9855-A1075D1900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60068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55" name="Bild 154" descr="Användare&#10;">
                <a:extLst>
                  <a:ext uri="{FF2B5EF4-FFF2-40B4-BE49-F238E27FC236}">
                    <a16:creationId xmlns:a16="http://schemas.microsoft.com/office/drawing/2014/main" id="{31579090-6028-4302-A6B5-6752D6D5F7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4129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56" name="Bild 155" descr="Användare&#10;">
                <a:extLst>
                  <a:ext uri="{FF2B5EF4-FFF2-40B4-BE49-F238E27FC236}">
                    <a16:creationId xmlns:a16="http://schemas.microsoft.com/office/drawing/2014/main" id="{E10FEB0F-086E-48C0-AFCC-904DD9FDE3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168190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57" name="Bild 156" descr="Användare&#10;">
                <a:extLst>
                  <a:ext uri="{FF2B5EF4-FFF2-40B4-BE49-F238E27FC236}">
                    <a16:creationId xmlns:a16="http://schemas.microsoft.com/office/drawing/2014/main" id="{A5CD6F0D-6CE4-4EF5-9946-92B5EAB00E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22251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58" name="Bild 157" descr="Användare&#10;">
                <a:extLst>
                  <a:ext uri="{FF2B5EF4-FFF2-40B4-BE49-F238E27FC236}">
                    <a16:creationId xmlns:a16="http://schemas.microsoft.com/office/drawing/2014/main" id="{0D26EEAA-868F-4386-BEEE-746C0CABF0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876312" y="126423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17352DAC-61DD-404F-8A0B-E6989D71E088}"/>
                </a:ext>
              </a:extLst>
            </p:cNvPr>
            <p:cNvGrpSpPr/>
            <p:nvPr/>
          </p:nvGrpSpPr>
          <p:grpSpPr>
            <a:xfrm>
              <a:off x="4689763" y="1511879"/>
              <a:ext cx="3643749" cy="457200"/>
              <a:chOff x="4689763" y="126423"/>
              <a:chExt cx="3643749" cy="457200"/>
            </a:xfrm>
            <a:grpFill/>
          </p:grpSpPr>
          <p:pic>
            <p:nvPicPr>
              <p:cNvPr id="139" name="Bild 138" descr="Användare&#10;">
                <a:extLst>
                  <a:ext uri="{FF2B5EF4-FFF2-40B4-BE49-F238E27FC236}">
                    <a16:creationId xmlns:a16="http://schemas.microsoft.com/office/drawing/2014/main" id="{A804C7BE-9BB2-448C-869E-998B421C19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689763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40" name="Bild 139" descr="Användare&#10;">
                <a:extLst>
                  <a:ext uri="{FF2B5EF4-FFF2-40B4-BE49-F238E27FC236}">
                    <a16:creationId xmlns:a16="http://schemas.microsoft.com/office/drawing/2014/main" id="{EDA2D0C6-0422-4664-9D47-494EAD91B4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043824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41" name="Bild 140" descr="Användare&#10;">
                <a:extLst>
                  <a:ext uri="{FF2B5EF4-FFF2-40B4-BE49-F238E27FC236}">
                    <a16:creationId xmlns:a16="http://schemas.microsoft.com/office/drawing/2014/main" id="{907C0C7F-34E8-45F3-B403-BF9CA83148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97885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42" name="Bild 141" descr="Användare&#10;">
                <a:extLst>
                  <a:ext uri="{FF2B5EF4-FFF2-40B4-BE49-F238E27FC236}">
                    <a16:creationId xmlns:a16="http://schemas.microsoft.com/office/drawing/2014/main" id="{4368689E-D632-4281-AEF2-B3D190DD32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51946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43" name="Bild 142" descr="Användare&#10;">
                <a:extLst>
                  <a:ext uri="{FF2B5EF4-FFF2-40B4-BE49-F238E27FC236}">
                    <a16:creationId xmlns:a16="http://schemas.microsoft.com/office/drawing/2014/main" id="{55638C35-A677-4CE5-A3F8-4B43A056D0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06007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44" name="Bild 143" descr="Användare&#10;">
                <a:extLst>
                  <a:ext uri="{FF2B5EF4-FFF2-40B4-BE49-F238E27FC236}">
                    <a16:creationId xmlns:a16="http://schemas.microsoft.com/office/drawing/2014/main" id="{9FF44065-FE2A-4015-B345-A961830B35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60068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45" name="Bild 144" descr="Användare&#10;">
                <a:extLst>
                  <a:ext uri="{FF2B5EF4-FFF2-40B4-BE49-F238E27FC236}">
                    <a16:creationId xmlns:a16="http://schemas.microsoft.com/office/drawing/2014/main" id="{4001F8F2-15C1-4588-A730-C25CA75C76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4129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46" name="Bild 145" descr="Användare&#10;">
                <a:extLst>
                  <a:ext uri="{FF2B5EF4-FFF2-40B4-BE49-F238E27FC236}">
                    <a16:creationId xmlns:a16="http://schemas.microsoft.com/office/drawing/2014/main" id="{77E6FE79-6379-4281-AC19-4259A3B708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168190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47" name="Bild 146" descr="Användare&#10;">
                <a:extLst>
                  <a:ext uri="{FF2B5EF4-FFF2-40B4-BE49-F238E27FC236}">
                    <a16:creationId xmlns:a16="http://schemas.microsoft.com/office/drawing/2014/main" id="{57CB6B1D-A9D7-4362-876F-D42BBBAB65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22251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48" name="Bild 147" descr="Användare&#10;">
                <a:extLst>
                  <a:ext uri="{FF2B5EF4-FFF2-40B4-BE49-F238E27FC236}">
                    <a16:creationId xmlns:a16="http://schemas.microsoft.com/office/drawing/2014/main" id="{92F6FC6F-4EB6-48ED-9043-85B67839AC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876312" y="126423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77F117D3-DAD1-4DDF-A7EA-22A8F5CF4120}"/>
                </a:ext>
              </a:extLst>
            </p:cNvPr>
            <p:cNvGrpSpPr/>
            <p:nvPr/>
          </p:nvGrpSpPr>
          <p:grpSpPr>
            <a:xfrm>
              <a:off x="4512732" y="1858243"/>
              <a:ext cx="3643749" cy="457200"/>
              <a:chOff x="4689763" y="126423"/>
              <a:chExt cx="3643749" cy="457200"/>
            </a:xfrm>
            <a:grpFill/>
          </p:grpSpPr>
          <p:pic>
            <p:nvPicPr>
              <p:cNvPr id="129" name="Bild 128" descr="Användare&#10;">
                <a:extLst>
                  <a:ext uri="{FF2B5EF4-FFF2-40B4-BE49-F238E27FC236}">
                    <a16:creationId xmlns:a16="http://schemas.microsoft.com/office/drawing/2014/main" id="{59B19117-5BE1-4826-A462-D31B130A25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689763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30" name="Bild 129" descr="Användare&#10;">
                <a:extLst>
                  <a:ext uri="{FF2B5EF4-FFF2-40B4-BE49-F238E27FC236}">
                    <a16:creationId xmlns:a16="http://schemas.microsoft.com/office/drawing/2014/main" id="{1264CEF0-A007-469F-984E-B1E49FE69D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043824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31" name="Bild 130" descr="Användare&#10;">
                <a:extLst>
                  <a:ext uri="{FF2B5EF4-FFF2-40B4-BE49-F238E27FC236}">
                    <a16:creationId xmlns:a16="http://schemas.microsoft.com/office/drawing/2014/main" id="{7F45C05A-0078-4F68-A20C-6983E223E0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97885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32" name="Bild 131" descr="Användare&#10;">
                <a:extLst>
                  <a:ext uri="{FF2B5EF4-FFF2-40B4-BE49-F238E27FC236}">
                    <a16:creationId xmlns:a16="http://schemas.microsoft.com/office/drawing/2014/main" id="{715D4A3E-EC0E-4915-B0E2-4EB5F0A2C0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51946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33" name="Bild 132" descr="Användare&#10;">
                <a:extLst>
                  <a:ext uri="{FF2B5EF4-FFF2-40B4-BE49-F238E27FC236}">
                    <a16:creationId xmlns:a16="http://schemas.microsoft.com/office/drawing/2014/main" id="{7651ED46-7402-4C6A-906A-2F3490EC40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06007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34" name="Bild 133" descr="Användare&#10;">
                <a:extLst>
                  <a:ext uri="{FF2B5EF4-FFF2-40B4-BE49-F238E27FC236}">
                    <a16:creationId xmlns:a16="http://schemas.microsoft.com/office/drawing/2014/main" id="{EEF59DC5-055C-414A-A2B1-3615F31A9A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60068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35" name="Bild 134" descr="Användare&#10;">
                <a:extLst>
                  <a:ext uri="{FF2B5EF4-FFF2-40B4-BE49-F238E27FC236}">
                    <a16:creationId xmlns:a16="http://schemas.microsoft.com/office/drawing/2014/main" id="{4D8AE2D2-6440-4AF7-92B0-37D303A96D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4129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36" name="Bild 135" descr="Användare&#10;">
                <a:extLst>
                  <a:ext uri="{FF2B5EF4-FFF2-40B4-BE49-F238E27FC236}">
                    <a16:creationId xmlns:a16="http://schemas.microsoft.com/office/drawing/2014/main" id="{BB96F169-647E-4F1F-A4F4-FF670DD3B8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168190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37" name="Bild 136" descr="Användare&#10;">
                <a:extLst>
                  <a:ext uri="{FF2B5EF4-FFF2-40B4-BE49-F238E27FC236}">
                    <a16:creationId xmlns:a16="http://schemas.microsoft.com/office/drawing/2014/main" id="{C4A30A85-1A4B-4E02-98E7-1D54AAFCEA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22251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38" name="Bild 137" descr="Användare&#10;">
                <a:extLst>
                  <a:ext uri="{FF2B5EF4-FFF2-40B4-BE49-F238E27FC236}">
                    <a16:creationId xmlns:a16="http://schemas.microsoft.com/office/drawing/2014/main" id="{647A8996-15EC-436C-848C-955099F380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876312" y="126423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19" name="Grupp 18">
              <a:extLst>
                <a:ext uri="{FF2B5EF4-FFF2-40B4-BE49-F238E27FC236}">
                  <a16:creationId xmlns:a16="http://schemas.microsoft.com/office/drawing/2014/main" id="{0D41DFD0-6C89-44BB-B9C4-3056712DBA65}"/>
                </a:ext>
              </a:extLst>
            </p:cNvPr>
            <p:cNvGrpSpPr/>
            <p:nvPr/>
          </p:nvGrpSpPr>
          <p:grpSpPr>
            <a:xfrm>
              <a:off x="4689763" y="2204607"/>
              <a:ext cx="3643749" cy="457200"/>
              <a:chOff x="4689763" y="126423"/>
              <a:chExt cx="3643749" cy="457200"/>
            </a:xfrm>
            <a:grpFill/>
          </p:grpSpPr>
          <p:pic>
            <p:nvPicPr>
              <p:cNvPr id="119" name="Bild 118" descr="Användare&#10;">
                <a:extLst>
                  <a:ext uri="{FF2B5EF4-FFF2-40B4-BE49-F238E27FC236}">
                    <a16:creationId xmlns:a16="http://schemas.microsoft.com/office/drawing/2014/main" id="{AA0BE4D1-439E-4751-90BD-899287DF79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689763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20" name="Bild 119" descr="Användare&#10;">
                <a:extLst>
                  <a:ext uri="{FF2B5EF4-FFF2-40B4-BE49-F238E27FC236}">
                    <a16:creationId xmlns:a16="http://schemas.microsoft.com/office/drawing/2014/main" id="{A4A8BE49-DEF2-4950-9500-A0E1B2ACAF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043824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21" name="Bild 120" descr="Användare&#10;">
                <a:extLst>
                  <a:ext uri="{FF2B5EF4-FFF2-40B4-BE49-F238E27FC236}">
                    <a16:creationId xmlns:a16="http://schemas.microsoft.com/office/drawing/2014/main" id="{07B532FB-9804-481C-AB6F-4F9634319E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97885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22" name="Bild 121" descr="Användare&#10;">
                <a:extLst>
                  <a:ext uri="{FF2B5EF4-FFF2-40B4-BE49-F238E27FC236}">
                    <a16:creationId xmlns:a16="http://schemas.microsoft.com/office/drawing/2014/main" id="{E36EFDC2-2FE8-44CA-BCE3-D373CEDB27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51946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23" name="Bild 122" descr="Användare&#10;">
                <a:extLst>
                  <a:ext uri="{FF2B5EF4-FFF2-40B4-BE49-F238E27FC236}">
                    <a16:creationId xmlns:a16="http://schemas.microsoft.com/office/drawing/2014/main" id="{C303EC50-EC39-4872-A43D-79D0787992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06007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24" name="Bild 123" descr="Användare&#10;">
                <a:extLst>
                  <a:ext uri="{FF2B5EF4-FFF2-40B4-BE49-F238E27FC236}">
                    <a16:creationId xmlns:a16="http://schemas.microsoft.com/office/drawing/2014/main" id="{C1EA0D02-8468-4596-A595-68601DADD0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60068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25" name="Bild 124" descr="Användare&#10;">
                <a:extLst>
                  <a:ext uri="{FF2B5EF4-FFF2-40B4-BE49-F238E27FC236}">
                    <a16:creationId xmlns:a16="http://schemas.microsoft.com/office/drawing/2014/main" id="{4659DFCF-E187-4C90-B498-7A1A9AFB0F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4129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26" name="Bild 125" descr="Användare&#10;">
                <a:extLst>
                  <a:ext uri="{FF2B5EF4-FFF2-40B4-BE49-F238E27FC236}">
                    <a16:creationId xmlns:a16="http://schemas.microsoft.com/office/drawing/2014/main" id="{C7B4121A-CD57-4A0B-AF5D-4FDB9983A7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168190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27" name="Bild 126" descr="Användare&#10;">
                <a:extLst>
                  <a:ext uri="{FF2B5EF4-FFF2-40B4-BE49-F238E27FC236}">
                    <a16:creationId xmlns:a16="http://schemas.microsoft.com/office/drawing/2014/main" id="{F00B9617-9B25-4DC8-92F1-EF685974F9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22251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28" name="Bild 127" descr="Användare&#10;">
                <a:extLst>
                  <a:ext uri="{FF2B5EF4-FFF2-40B4-BE49-F238E27FC236}">
                    <a16:creationId xmlns:a16="http://schemas.microsoft.com/office/drawing/2014/main" id="{362C0B47-EF66-418F-A787-AD017BEC2B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876312" y="126423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20" name="Grupp 19">
              <a:extLst>
                <a:ext uri="{FF2B5EF4-FFF2-40B4-BE49-F238E27FC236}">
                  <a16:creationId xmlns:a16="http://schemas.microsoft.com/office/drawing/2014/main" id="{69152225-BDF6-41E1-8D0F-C3E17A6CB8CD}"/>
                </a:ext>
              </a:extLst>
            </p:cNvPr>
            <p:cNvGrpSpPr/>
            <p:nvPr/>
          </p:nvGrpSpPr>
          <p:grpSpPr>
            <a:xfrm>
              <a:off x="4512732" y="2550971"/>
              <a:ext cx="3643749" cy="457200"/>
              <a:chOff x="4689763" y="126423"/>
              <a:chExt cx="3643749" cy="457200"/>
            </a:xfrm>
            <a:grpFill/>
          </p:grpSpPr>
          <p:pic>
            <p:nvPicPr>
              <p:cNvPr id="109" name="Bild 108" descr="Användare&#10;">
                <a:extLst>
                  <a:ext uri="{FF2B5EF4-FFF2-40B4-BE49-F238E27FC236}">
                    <a16:creationId xmlns:a16="http://schemas.microsoft.com/office/drawing/2014/main" id="{DF62434E-4961-40D5-8FDD-06F0B47C11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689763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10" name="Bild 109" descr="Användare&#10;">
                <a:extLst>
                  <a:ext uri="{FF2B5EF4-FFF2-40B4-BE49-F238E27FC236}">
                    <a16:creationId xmlns:a16="http://schemas.microsoft.com/office/drawing/2014/main" id="{5AA0464B-2742-4A52-AD75-FD3341DD99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043824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11" name="Bild 110" descr="Användare&#10;">
                <a:extLst>
                  <a:ext uri="{FF2B5EF4-FFF2-40B4-BE49-F238E27FC236}">
                    <a16:creationId xmlns:a16="http://schemas.microsoft.com/office/drawing/2014/main" id="{91BFA005-ECB9-4AC0-83D8-1DAC21D859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97885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12" name="Bild 111" descr="Användare&#10;">
                <a:extLst>
                  <a:ext uri="{FF2B5EF4-FFF2-40B4-BE49-F238E27FC236}">
                    <a16:creationId xmlns:a16="http://schemas.microsoft.com/office/drawing/2014/main" id="{73C04DF0-0C5A-42A0-AD50-555922C75F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51946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13" name="Bild 112" descr="Användare&#10;">
                <a:extLst>
                  <a:ext uri="{FF2B5EF4-FFF2-40B4-BE49-F238E27FC236}">
                    <a16:creationId xmlns:a16="http://schemas.microsoft.com/office/drawing/2014/main" id="{6D8F32CE-103E-46DE-85C7-B1D16D1512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06007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14" name="Bild 113" descr="Användare&#10;">
                <a:extLst>
                  <a:ext uri="{FF2B5EF4-FFF2-40B4-BE49-F238E27FC236}">
                    <a16:creationId xmlns:a16="http://schemas.microsoft.com/office/drawing/2014/main" id="{513A7CBD-A5FE-4835-851F-8419932BE0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60068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15" name="Bild 114" descr="Användare&#10;">
                <a:extLst>
                  <a:ext uri="{FF2B5EF4-FFF2-40B4-BE49-F238E27FC236}">
                    <a16:creationId xmlns:a16="http://schemas.microsoft.com/office/drawing/2014/main" id="{08DE25F9-5E89-42F9-94DC-4081763A17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4129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16" name="Bild 115" descr="Användare&#10;">
                <a:extLst>
                  <a:ext uri="{FF2B5EF4-FFF2-40B4-BE49-F238E27FC236}">
                    <a16:creationId xmlns:a16="http://schemas.microsoft.com/office/drawing/2014/main" id="{E83646B9-7A09-43AC-BF24-717593CAC9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168190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17" name="Bild 116" descr="Användare&#10;">
                <a:extLst>
                  <a:ext uri="{FF2B5EF4-FFF2-40B4-BE49-F238E27FC236}">
                    <a16:creationId xmlns:a16="http://schemas.microsoft.com/office/drawing/2014/main" id="{FCDB7724-C3D1-49CA-8B0C-4B52FFBE6F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22251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18" name="Bild 117" descr="Användare&#10;">
                <a:extLst>
                  <a:ext uri="{FF2B5EF4-FFF2-40B4-BE49-F238E27FC236}">
                    <a16:creationId xmlns:a16="http://schemas.microsoft.com/office/drawing/2014/main" id="{9C799E1E-2917-4FE8-B578-77D33AFFE5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876312" y="126423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21" name="Grupp 20">
              <a:extLst>
                <a:ext uri="{FF2B5EF4-FFF2-40B4-BE49-F238E27FC236}">
                  <a16:creationId xmlns:a16="http://schemas.microsoft.com/office/drawing/2014/main" id="{9902FFB0-D54C-465A-B1FA-66E3ED9AA45B}"/>
                </a:ext>
              </a:extLst>
            </p:cNvPr>
            <p:cNvGrpSpPr/>
            <p:nvPr/>
          </p:nvGrpSpPr>
          <p:grpSpPr>
            <a:xfrm>
              <a:off x="1130680" y="126423"/>
              <a:ext cx="3643749" cy="457200"/>
              <a:chOff x="4689763" y="126423"/>
              <a:chExt cx="3643749" cy="457200"/>
            </a:xfrm>
            <a:grpFill/>
          </p:grpSpPr>
          <p:pic>
            <p:nvPicPr>
              <p:cNvPr id="99" name="Bild 98" descr="Användare&#10;">
                <a:extLst>
                  <a:ext uri="{FF2B5EF4-FFF2-40B4-BE49-F238E27FC236}">
                    <a16:creationId xmlns:a16="http://schemas.microsoft.com/office/drawing/2014/main" id="{FE350388-BF2A-47B1-8CBF-038EA0F2DF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689763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00" name="Bild 99" descr="Användare&#10;">
                <a:extLst>
                  <a:ext uri="{FF2B5EF4-FFF2-40B4-BE49-F238E27FC236}">
                    <a16:creationId xmlns:a16="http://schemas.microsoft.com/office/drawing/2014/main" id="{39054086-B796-46BB-AFA9-5E92DF9AA3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043824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01" name="Bild 100" descr="Användare&#10;">
                <a:extLst>
                  <a:ext uri="{FF2B5EF4-FFF2-40B4-BE49-F238E27FC236}">
                    <a16:creationId xmlns:a16="http://schemas.microsoft.com/office/drawing/2014/main" id="{7EFA641B-1529-40E4-BEC0-2783437DF3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97885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02" name="Bild 101" descr="Användare&#10;">
                <a:extLst>
                  <a:ext uri="{FF2B5EF4-FFF2-40B4-BE49-F238E27FC236}">
                    <a16:creationId xmlns:a16="http://schemas.microsoft.com/office/drawing/2014/main" id="{10A20F0A-8B9A-4C66-BD8B-B7495E2FF1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51946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03" name="Bild 102" descr="Användare&#10;">
                <a:extLst>
                  <a:ext uri="{FF2B5EF4-FFF2-40B4-BE49-F238E27FC236}">
                    <a16:creationId xmlns:a16="http://schemas.microsoft.com/office/drawing/2014/main" id="{794AED2A-2623-4D33-9900-49380772CB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06007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04" name="Bild 103" descr="Användare&#10;">
                <a:extLst>
                  <a:ext uri="{FF2B5EF4-FFF2-40B4-BE49-F238E27FC236}">
                    <a16:creationId xmlns:a16="http://schemas.microsoft.com/office/drawing/2014/main" id="{EC5B8732-879B-40CC-9B7A-B9A81BEEC09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60068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05" name="Bild 104" descr="Användare&#10;">
                <a:extLst>
                  <a:ext uri="{FF2B5EF4-FFF2-40B4-BE49-F238E27FC236}">
                    <a16:creationId xmlns:a16="http://schemas.microsoft.com/office/drawing/2014/main" id="{F0A1A0A1-44F6-428E-8DE1-DD30556C5C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4129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06" name="Bild 105" descr="Användare&#10;">
                <a:extLst>
                  <a:ext uri="{FF2B5EF4-FFF2-40B4-BE49-F238E27FC236}">
                    <a16:creationId xmlns:a16="http://schemas.microsoft.com/office/drawing/2014/main" id="{86CF446E-9C4B-4101-B6CC-D878C8C5FC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168190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07" name="Bild 106" descr="Användare&#10;">
                <a:extLst>
                  <a:ext uri="{FF2B5EF4-FFF2-40B4-BE49-F238E27FC236}">
                    <a16:creationId xmlns:a16="http://schemas.microsoft.com/office/drawing/2014/main" id="{B52A020E-77BD-4E57-8B32-7047F3CEFF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22251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08" name="Bild 107" descr="Användare&#10;">
                <a:extLst>
                  <a:ext uri="{FF2B5EF4-FFF2-40B4-BE49-F238E27FC236}">
                    <a16:creationId xmlns:a16="http://schemas.microsoft.com/office/drawing/2014/main" id="{7AC7BAAA-BDED-450E-AD1F-27532DA8FC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876312" y="126423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22" name="Grupp 21">
              <a:extLst>
                <a:ext uri="{FF2B5EF4-FFF2-40B4-BE49-F238E27FC236}">
                  <a16:creationId xmlns:a16="http://schemas.microsoft.com/office/drawing/2014/main" id="{553092B7-4802-429C-9C29-71517E9283B7}"/>
                </a:ext>
              </a:extLst>
            </p:cNvPr>
            <p:cNvGrpSpPr/>
            <p:nvPr/>
          </p:nvGrpSpPr>
          <p:grpSpPr>
            <a:xfrm>
              <a:off x="953649" y="472787"/>
              <a:ext cx="3643749" cy="457200"/>
              <a:chOff x="4689763" y="126423"/>
              <a:chExt cx="3643749" cy="457200"/>
            </a:xfrm>
            <a:grpFill/>
          </p:grpSpPr>
          <p:pic>
            <p:nvPicPr>
              <p:cNvPr id="89" name="Bild 88" descr="Användare&#10;">
                <a:extLst>
                  <a:ext uri="{FF2B5EF4-FFF2-40B4-BE49-F238E27FC236}">
                    <a16:creationId xmlns:a16="http://schemas.microsoft.com/office/drawing/2014/main" id="{D1745052-EC62-4BFA-AA94-7AADEF9D81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689763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90" name="Bild 89" descr="Användare&#10;">
                <a:extLst>
                  <a:ext uri="{FF2B5EF4-FFF2-40B4-BE49-F238E27FC236}">
                    <a16:creationId xmlns:a16="http://schemas.microsoft.com/office/drawing/2014/main" id="{E2032094-0A9A-44DA-AD1D-AE946465EC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043824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91" name="Bild 90" descr="Användare&#10;">
                <a:extLst>
                  <a:ext uri="{FF2B5EF4-FFF2-40B4-BE49-F238E27FC236}">
                    <a16:creationId xmlns:a16="http://schemas.microsoft.com/office/drawing/2014/main" id="{C4366C31-E94A-490B-AD35-2EFAE3F992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97885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92" name="Bild 91" descr="Användare&#10;">
                <a:extLst>
                  <a:ext uri="{FF2B5EF4-FFF2-40B4-BE49-F238E27FC236}">
                    <a16:creationId xmlns:a16="http://schemas.microsoft.com/office/drawing/2014/main" id="{227F4DE6-DE9F-4621-94A0-30E5D304CF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51946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93" name="Bild 92" descr="Användare&#10;">
                <a:extLst>
                  <a:ext uri="{FF2B5EF4-FFF2-40B4-BE49-F238E27FC236}">
                    <a16:creationId xmlns:a16="http://schemas.microsoft.com/office/drawing/2014/main" id="{F38AD54B-7AAA-4821-A611-01C6CDDE04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06007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94" name="Bild 93" descr="Användare&#10;">
                <a:extLst>
                  <a:ext uri="{FF2B5EF4-FFF2-40B4-BE49-F238E27FC236}">
                    <a16:creationId xmlns:a16="http://schemas.microsoft.com/office/drawing/2014/main" id="{CE6BFE52-6871-435F-AE96-BF846F6C6F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60068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95" name="Bild 94" descr="Användare&#10;">
                <a:extLst>
                  <a:ext uri="{FF2B5EF4-FFF2-40B4-BE49-F238E27FC236}">
                    <a16:creationId xmlns:a16="http://schemas.microsoft.com/office/drawing/2014/main" id="{AEB048C7-255C-45BE-9BEA-45269343F0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4129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96" name="Bild 95" descr="Användare&#10;">
                <a:extLst>
                  <a:ext uri="{FF2B5EF4-FFF2-40B4-BE49-F238E27FC236}">
                    <a16:creationId xmlns:a16="http://schemas.microsoft.com/office/drawing/2014/main" id="{51B4620E-96B7-473E-8EC6-A8A2602BDB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168190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97" name="Bild 96" descr="Användare&#10;">
                <a:extLst>
                  <a:ext uri="{FF2B5EF4-FFF2-40B4-BE49-F238E27FC236}">
                    <a16:creationId xmlns:a16="http://schemas.microsoft.com/office/drawing/2014/main" id="{F726B4D9-F52D-4335-8527-2EB90F7248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22251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98" name="Bild 97" descr="Användare&#10;">
                <a:extLst>
                  <a:ext uri="{FF2B5EF4-FFF2-40B4-BE49-F238E27FC236}">
                    <a16:creationId xmlns:a16="http://schemas.microsoft.com/office/drawing/2014/main" id="{4757F91B-5263-45DF-AEA1-1929F429A0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876312" y="126423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23" name="Grupp 22">
              <a:extLst>
                <a:ext uri="{FF2B5EF4-FFF2-40B4-BE49-F238E27FC236}">
                  <a16:creationId xmlns:a16="http://schemas.microsoft.com/office/drawing/2014/main" id="{B008CA45-E611-4FC8-BAEA-EE4DBAABB096}"/>
                </a:ext>
              </a:extLst>
            </p:cNvPr>
            <p:cNvGrpSpPr/>
            <p:nvPr/>
          </p:nvGrpSpPr>
          <p:grpSpPr>
            <a:xfrm>
              <a:off x="1130680" y="819151"/>
              <a:ext cx="3643749" cy="457200"/>
              <a:chOff x="4689763" y="126423"/>
              <a:chExt cx="3643749" cy="457200"/>
            </a:xfrm>
            <a:grpFill/>
          </p:grpSpPr>
          <p:pic>
            <p:nvPicPr>
              <p:cNvPr id="79" name="Bild 78" descr="Användare&#10;">
                <a:extLst>
                  <a:ext uri="{FF2B5EF4-FFF2-40B4-BE49-F238E27FC236}">
                    <a16:creationId xmlns:a16="http://schemas.microsoft.com/office/drawing/2014/main" id="{57E86030-1ED7-467A-94FF-737F1326CB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689763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80" name="Bild 79" descr="Användare&#10;">
                <a:extLst>
                  <a:ext uri="{FF2B5EF4-FFF2-40B4-BE49-F238E27FC236}">
                    <a16:creationId xmlns:a16="http://schemas.microsoft.com/office/drawing/2014/main" id="{CCD1EA64-C032-40DD-8087-9057E21F20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043824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81" name="Bild 80" descr="Användare&#10;">
                <a:extLst>
                  <a:ext uri="{FF2B5EF4-FFF2-40B4-BE49-F238E27FC236}">
                    <a16:creationId xmlns:a16="http://schemas.microsoft.com/office/drawing/2014/main" id="{A80653F6-F820-4E16-BBB4-78F22B4D68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97885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82" name="Bild 81" descr="Användare&#10;">
                <a:extLst>
                  <a:ext uri="{FF2B5EF4-FFF2-40B4-BE49-F238E27FC236}">
                    <a16:creationId xmlns:a16="http://schemas.microsoft.com/office/drawing/2014/main" id="{A7940640-6BCF-4818-93E1-11E4409A1F9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51946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83" name="Bild 82" descr="Användare&#10;">
                <a:extLst>
                  <a:ext uri="{FF2B5EF4-FFF2-40B4-BE49-F238E27FC236}">
                    <a16:creationId xmlns:a16="http://schemas.microsoft.com/office/drawing/2014/main" id="{4665233D-4F5A-4957-AE64-239D214EA6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06007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84" name="Bild 83" descr="Användare&#10;">
                <a:extLst>
                  <a:ext uri="{FF2B5EF4-FFF2-40B4-BE49-F238E27FC236}">
                    <a16:creationId xmlns:a16="http://schemas.microsoft.com/office/drawing/2014/main" id="{8FD4927E-0FA8-4261-81DB-12E9FA34B8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60068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85" name="Bild 84" descr="Användare&#10;">
                <a:extLst>
                  <a:ext uri="{FF2B5EF4-FFF2-40B4-BE49-F238E27FC236}">
                    <a16:creationId xmlns:a16="http://schemas.microsoft.com/office/drawing/2014/main" id="{65D07483-1271-4219-9DD8-BB2B2984AE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4129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86" name="Bild 85" descr="Användare&#10;">
                <a:extLst>
                  <a:ext uri="{FF2B5EF4-FFF2-40B4-BE49-F238E27FC236}">
                    <a16:creationId xmlns:a16="http://schemas.microsoft.com/office/drawing/2014/main" id="{FFD1288C-375D-4C11-BC8C-4A5070ECB1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168190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87" name="Bild 86" descr="Användare&#10;">
                <a:extLst>
                  <a:ext uri="{FF2B5EF4-FFF2-40B4-BE49-F238E27FC236}">
                    <a16:creationId xmlns:a16="http://schemas.microsoft.com/office/drawing/2014/main" id="{BA5E7AF3-2460-4B3F-9953-8E0CA86980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22251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88" name="Bild 87" descr="Användare&#10;">
                <a:extLst>
                  <a:ext uri="{FF2B5EF4-FFF2-40B4-BE49-F238E27FC236}">
                    <a16:creationId xmlns:a16="http://schemas.microsoft.com/office/drawing/2014/main" id="{93FFF422-872A-464E-AE8B-CFDAF18EC9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876312" y="126423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24" name="Grupp 23">
              <a:extLst>
                <a:ext uri="{FF2B5EF4-FFF2-40B4-BE49-F238E27FC236}">
                  <a16:creationId xmlns:a16="http://schemas.microsoft.com/office/drawing/2014/main" id="{12D1E42C-8772-4E6B-ACD3-75D7F3B28167}"/>
                </a:ext>
              </a:extLst>
            </p:cNvPr>
            <p:cNvGrpSpPr/>
            <p:nvPr/>
          </p:nvGrpSpPr>
          <p:grpSpPr>
            <a:xfrm>
              <a:off x="953649" y="1165515"/>
              <a:ext cx="3643749" cy="457200"/>
              <a:chOff x="4689763" y="126423"/>
              <a:chExt cx="3643749" cy="457200"/>
            </a:xfrm>
            <a:grpFill/>
          </p:grpSpPr>
          <p:pic>
            <p:nvPicPr>
              <p:cNvPr id="69" name="Bild 68" descr="Användare&#10;">
                <a:extLst>
                  <a:ext uri="{FF2B5EF4-FFF2-40B4-BE49-F238E27FC236}">
                    <a16:creationId xmlns:a16="http://schemas.microsoft.com/office/drawing/2014/main" id="{779A8A6E-BB0A-436A-B88A-EEA2A6E066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689763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70" name="Bild 69" descr="Användare&#10;">
                <a:extLst>
                  <a:ext uri="{FF2B5EF4-FFF2-40B4-BE49-F238E27FC236}">
                    <a16:creationId xmlns:a16="http://schemas.microsoft.com/office/drawing/2014/main" id="{3B6722CC-9A5A-4DD6-95D5-7FF11FF8DC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043824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71" name="Bild 70" descr="Användare&#10;">
                <a:extLst>
                  <a:ext uri="{FF2B5EF4-FFF2-40B4-BE49-F238E27FC236}">
                    <a16:creationId xmlns:a16="http://schemas.microsoft.com/office/drawing/2014/main" id="{328ED8F2-8E46-4AC9-A890-8CB3953A7E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97885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72" name="Bild 71" descr="Användare&#10;">
                <a:extLst>
                  <a:ext uri="{FF2B5EF4-FFF2-40B4-BE49-F238E27FC236}">
                    <a16:creationId xmlns:a16="http://schemas.microsoft.com/office/drawing/2014/main" id="{9B0D6939-C5F6-4DD6-8F45-E987B0EAC7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51946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73" name="Bild 72" descr="Användare&#10;">
                <a:extLst>
                  <a:ext uri="{FF2B5EF4-FFF2-40B4-BE49-F238E27FC236}">
                    <a16:creationId xmlns:a16="http://schemas.microsoft.com/office/drawing/2014/main" id="{C9A53B73-B8E6-4239-B355-A406EA1B8A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06007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74" name="Bild 73" descr="Användare&#10;">
                <a:extLst>
                  <a:ext uri="{FF2B5EF4-FFF2-40B4-BE49-F238E27FC236}">
                    <a16:creationId xmlns:a16="http://schemas.microsoft.com/office/drawing/2014/main" id="{A5273DD3-42D2-431B-B53B-BD5E969F8A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60068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75" name="Bild 74" descr="Användare&#10;">
                <a:extLst>
                  <a:ext uri="{FF2B5EF4-FFF2-40B4-BE49-F238E27FC236}">
                    <a16:creationId xmlns:a16="http://schemas.microsoft.com/office/drawing/2014/main" id="{9B3112F7-BF03-45F7-A9C2-48F9F73448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4129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76" name="Bild 75" descr="Användare&#10;">
                <a:extLst>
                  <a:ext uri="{FF2B5EF4-FFF2-40B4-BE49-F238E27FC236}">
                    <a16:creationId xmlns:a16="http://schemas.microsoft.com/office/drawing/2014/main" id="{5FCAB425-D24D-43DE-8649-BA81527EFD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168190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77" name="Bild 76" descr="Användare&#10;">
                <a:extLst>
                  <a:ext uri="{FF2B5EF4-FFF2-40B4-BE49-F238E27FC236}">
                    <a16:creationId xmlns:a16="http://schemas.microsoft.com/office/drawing/2014/main" id="{130C1FB1-3CD0-43A8-AC2A-7BBDA70997B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22251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78" name="Bild 77" descr="Användare&#10;">
                <a:extLst>
                  <a:ext uri="{FF2B5EF4-FFF2-40B4-BE49-F238E27FC236}">
                    <a16:creationId xmlns:a16="http://schemas.microsoft.com/office/drawing/2014/main" id="{EFE22622-A695-4F36-9B82-C87414B381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876312" y="126423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25" name="Grupp 24">
              <a:extLst>
                <a:ext uri="{FF2B5EF4-FFF2-40B4-BE49-F238E27FC236}">
                  <a16:creationId xmlns:a16="http://schemas.microsoft.com/office/drawing/2014/main" id="{55987546-0E57-40AE-9B5A-1BDC7EFB9D14}"/>
                </a:ext>
              </a:extLst>
            </p:cNvPr>
            <p:cNvGrpSpPr/>
            <p:nvPr/>
          </p:nvGrpSpPr>
          <p:grpSpPr>
            <a:xfrm>
              <a:off x="1130680" y="1511879"/>
              <a:ext cx="3643749" cy="457200"/>
              <a:chOff x="4689763" y="126423"/>
              <a:chExt cx="3643749" cy="457200"/>
            </a:xfrm>
            <a:grpFill/>
          </p:grpSpPr>
          <p:pic>
            <p:nvPicPr>
              <p:cNvPr id="59" name="Bild 58" descr="Användare&#10;">
                <a:extLst>
                  <a:ext uri="{FF2B5EF4-FFF2-40B4-BE49-F238E27FC236}">
                    <a16:creationId xmlns:a16="http://schemas.microsoft.com/office/drawing/2014/main" id="{D098E2F8-59B8-4393-92CE-6ED0D211B3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689763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60" name="Bild 59" descr="Användare&#10;">
                <a:extLst>
                  <a:ext uri="{FF2B5EF4-FFF2-40B4-BE49-F238E27FC236}">
                    <a16:creationId xmlns:a16="http://schemas.microsoft.com/office/drawing/2014/main" id="{2A2A9038-9ED6-4450-801B-A82169320C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043824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61" name="Bild 60" descr="Användare&#10;">
                <a:extLst>
                  <a:ext uri="{FF2B5EF4-FFF2-40B4-BE49-F238E27FC236}">
                    <a16:creationId xmlns:a16="http://schemas.microsoft.com/office/drawing/2014/main" id="{875DBE1F-9115-4767-9D54-5BE83BF2C1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97885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62" name="Bild 61" descr="Användare&#10;">
                <a:extLst>
                  <a:ext uri="{FF2B5EF4-FFF2-40B4-BE49-F238E27FC236}">
                    <a16:creationId xmlns:a16="http://schemas.microsoft.com/office/drawing/2014/main" id="{4D2D4E2E-6D54-4049-A3D6-D723FA91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51946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63" name="Bild 62" descr="Användare&#10;">
                <a:extLst>
                  <a:ext uri="{FF2B5EF4-FFF2-40B4-BE49-F238E27FC236}">
                    <a16:creationId xmlns:a16="http://schemas.microsoft.com/office/drawing/2014/main" id="{E07F9593-B70B-49C0-81BB-084D9AB758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06007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64" name="Bild 63" descr="Användare&#10;">
                <a:extLst>
                  <a:ext uri="{FF2B5EF4-FFF2-40B4-BE49-F238E27FC236}">
                    <a16:creationId xmlns:a16="http://schemas.microsoft.com/office/drawing/2014/main" id="{C1E1B8F6-865D-4BA8-B7F6-DBC2A8E5AE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60068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65" name="Bild 64" descr="Användare&#10;">
                <a:extLst>
                  <a:ext uri="{FF2B5EF4-FFF2-40B4-BE49-F238E27FC236}">
                    <a16:creationId xmlns:a16="http://schemas.microsoft.com/office/drawing/2014/main" id="{349B1463-AD98-49B9-A1BD-3C584BE27B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4129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66" name="Bild 65" descr="Användare&#10;">
                <a:extLst>
                  <a:ext uri="{FF2B5EF4-FFF2-40B4-BE49-F238E27FC236}">
                    <a16:creationId xmlns:a16="http://schemas.microsoft.com/office/drawing/2014/main" id="{3187D105-90F1-450C-8A4B-85247A45E7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168190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67" name="Bild 66" descr="Användare&#10;">
                <a:extLst>
                  <a:ext uri="{FF2B5EF4-FFF2-40B4-BE49-F238E27FC236}">
                    <a16:creationId xmlns:a16="http://schemas.microsoft.com/office/drawing/2014/main" id="{E78B5B3E-DCF5-4D84-A022-6B72EBEC56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22251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68" name="Bild 67" descr="Användare&#10;">
                <a:extLst>
                  <a:ext uri="{FF2B5EF4-FFF2-40B4-BE49-F238E27FC236}">
                    <a16:creationId xmlns:a16="http://schemas.microsoft.com/office/drawing/2014/main" id="{79DCC9E5-A946-43C0-A301-85B168A261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876312" y="126423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26" name="Grupp 25">
              <a:extLst>
                <a:ext uri="{FF2B5EF4-FFF2-40B4-BE49-F238E27FC236}">
                  <a16:creationId xmlns:a16="http://schemas.microsoft.com/office/drawing/2014/main" id="{E8D71156-AE32-4B1C-A645-E34566D7AD1A}"/>
                </a:ext>
              </a:extLst>
            </p:cNvPr>
            <p:cNvGrpSpPr/>
            <p:nvPr/>
          </p:nvGrpSpPr>
          <p:grpSpPr>
            <a:xfrm>
              <a:off x="953649" y="1858243"/>
              <a:ext cx="3643749" cy="457200"/>
              <a:chOff x="4689763" y="126423"/>
              <a:chExt cx="3643749" cy="457200"/>
            </a:xfrm>
            <a:grpFill/>
          </p:grpSpPr>
          <p:pic>
            <p:nvPicPr>
              <p:cNvPr id="49" name="Bild 48" descr="Användare&#10;">
                <a:extLst>
                  <a:ext uri="{FF2B5EF4-FFF2-40B4-BE49-F238E27FC236}">
                    <a16:creationId xmlns:a16="http://schemas.microsoft.com/office/drawing/2014/main" id="{59532748-6918-4153-861E-5545166FF0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689763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50" name="Bild 49" descr="Användare&#10;">
                <a:extLst>
                  <a:ext uri="{FF2B5EF4-FFF2-40B4-BE49-F238E27FC236}">
                    <a16:creationId xmlns:a16="http://schemas.microsoft.com/office/drawing/2014/main" id="{8B0434B4-D508-4B58-9CC9-E3AE31F316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043824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51" name="Bild 50" descr="Användare&#10;">
                <a:extLst>
                  <a:ext uri="{FF2B5EF4-FFF2-40B4-BE49-F238E27FC236}">
                    <a16:creationId xmlns:a16="http://schemas.microsoft.com/office/drawing/2014/main" id="{AB6882E2-3A0A-46EF-A6B1-E629D0D382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97885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52" name="Bild 51" descr="Användare&#10;">
                <a:extLst>
                  <a:ext uri="{FF2B5EF4-FFF2-40B4-BE49-F238E27FC236}">
                    <a16:creationId xmlns:a16="http://schemas.microsoft.com/office/drawing/2014/main" id="{C3E754D2-D589-4A5D-9DA2-928BDA1585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51946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53" name="Bild 52" descr="Användare&#10;">
                <a:extLst>
                  <a:ext uri="{FF2B5EF4-FFF2-40B4-BE49-F238E27FC236}">
                    <a16:creationId xmlns:a16="http://schemas.microsoft.com/office/drawing/2014/main" id="{B86ECF3E-E35D-4343-9EDD-5380DEF251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06007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54" name="Bild 53" descr="Användare&#10;">
                <a:extLst>
                  <a:ext uri="{FF2B5EF4-FFF2-40B4-BE49-F238E27FC236}">
                    <a16:creationId xmlns:a16="http://schemas.microsoft.com/office/drawing/2014/main" id="{AE3FE386-A99A-48CE-B55A-31873C6B81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60068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55" name="Bild 54" descr="Användare&#10;">
                <a:extLst>
                  <a:ext uri="{FF2B5EF4-FFF2-40B4-BE49-F238E27FC236}">
                    <a16:creationId xmlns:a16="http://schemas.microsoft.com/office/drawing/2014/main" id="{D2BE2DE1-2EC9-4051-B2EA-E6FCF4A4C7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4129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56" name="Bild 55" descr="Användare&#10;">
                <a:extLst>
                  <a:ext uri="{FF2B5EF4-FFF2-40B4-BE49-F238E27FC236}">
                    <a16:creationId xmlns:a16="http://schemas.microsoft.com/office/drawing/2014/main" id="{4CCAF2D4-55CD-4033-BAC9-8DA3991199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168190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57" name="Bild 56" descr="Användare&#10;">
                <a:extLst>
                  <a:ext uri="{FF2B5EF4-FFF2-40B4-BE49-F238E27FC236}">
                    <a16:creationId xmlns:a16="http://schemas.microsoft.com/office/drawing/2014/main" id="{83501953-5039-4D38-95E6-AEDC7A9FBB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22251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58" name="Bild 57" descr="Användare&#10;">
                <a:extLst>
                  <a:ext uri="{FF2B5EF4-FFF2-40B4-BE49-F238E27FC236}">
                    <a16:creationId xmlns:a16="http://schemas.microsoft.com/office/drawing/2014/main" id="{530A7267-F4EF-4389-B14E-16647A185D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876312" y="126423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27" name="Grupp 26">
              <a:extLst>
                <a:ext uri="{FF2B5EF4-FFF2-40B4-BE49-F238E27FC236}">
                  <a16:creationId xmlns:a16="http://schemas.microsoft.com/office/drawing/2014/main" id="{4EEE3FF0-D944-4245-9DCD-63CEDB41EFF2}"/>
                </a:ext>
              </a:extLst>
            </p:cNvPr>
            <p:cNvGrpSpPr/>
            <p:nvPr/>
          </p:nvGrpSpPr>
          <p:grpSpPr>
            <a:xfrm>
              <a:off x="1130680" y="2204607"/>
              <a:ext cx="3643749" cy="457200"/>
              <a:chOff x="4689763" y="126423"/>
              <a:chExt cx="3643749" cy="457200"/>
            </a:xfrm>
            <a:grpFill/>
          </p:grpSpPr>
          <p:pic>
            <p:nvPicPr>
              <p:cNvPr id="39" name="Bild 38" descr="Användare&#10;">
                <a:extLst>
                  <a:ext uri="{FF2B5EF4-FFF2-40B4-BE49-F238E27FC236}">
                    <a16:creationId xmlns:a16="http://schemas.microsoft.com/office/drawing/2014/main" id="{6B163C75-C802-4D76-A518-B1BEEC45D2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689763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40" name="Bild 39" descr="Användare&#10;">
                <a:extLst>
                  <a:ext uri="{FF2B5EF4-FFF2-40B4-BE49-F238E27FC236}">
                    <a16:creationId xmlns:a16="http://schemas.microsoft.com/office/drawing/2014/main" id="{C0FCD97E-3A5E-404E-8A2C-E50C361E8E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043824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41" name="Bild 40" descr="Användare&#10;">
                <a:extLst>
                  <a:ext uri="{FF2B5EF4-FFF2-40B4-BE49-F238E27FC236}">
                    <a16:creationId xmlns:a16="http://schemas.microsoft.com/office/drawing/2014/main" id="{D902EFF3-9858-4F4A-AE41-9807783D0C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97885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42" name="Bild 41" descr="Användare&#10;">
                <a:extLst>
                  <a:ext uri="{FF2B5EF4-FFF2-40B4-BE49-F238E27FC236}">
                    <a16:creationId xmlns:a16="http://schemas.microsoft.com/office/drawing/2014/main" id="{2234DD1C-8AC9-448D-B747-0FB05747A9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51946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43" name="Bild 42" descr="Användare&#10;">
                <a:extLst>
                  <a:ext uri="{FF2B5EF4-FFF2-40B4-BE49-F238E27FC236}">
                    <a16:creationId xmlns:a16="http://schemas.microsoft.com/office/drawing/2014/main" id="{9E22164E-6765-4AA3-8785-7A4B2F807F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06007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44" name="Bild 43" descr="Användare&#10;">
                <a:extLst>
                  <a:ext uri="{FF2B5EF4-FFF2-40B4-BE49-F238E27FC236}">
                    <a16:creationId xmlns:a16="http://schemas.microsoft.com/office/drawing/2014/main" id="{9C4CB44C-80D5-4AE2-BA2F-A1ACC5C153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60068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45" name="Bild 44" descr="Användare&#10;">
                <a:extLst>
                  <a:ext uri="{FF2B5EF4-FFF2-40B4-BE49-F238E27FC236}">
                    <a16:creationId xmlns:a16="http://schemas.microsoft.com/office/drawing/2014/main" id="{034E69BF-7005-49C0-AFC1-47908F1E99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4129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46" name="Bild 45" descr="Användare&#10;">
                <a:extLst>
                  <a:ext uri="{FF2B5EF4-FFF2-40B4-BE49-F238E27FC236}">
                    <a16:creationId xmlns:a16="http://schemas.microsoft.com/office/drawing/2014/main" id="{13C2D3DC-F081-4E56-B8B7-5545EF0F98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168190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47" name="Bild 46" descr="Användare&#10;">
                <a:extLst>
                  <a:ext uri="{FF2B5EF4-FFF2-40B4-BE49-F238E27FC236}">
                    <a16:creationId xmlns:a16="http://schemas.microsoft.com/office/drawing/2014/main" id="{D40550BE-19AD-4ECE-8F81-8262B3FBB7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22251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48" name="Bild 47" descr="Användare&#10;">
                <a:extLst>
                  <a:ext uri="{FF2B5EF4-FFF2-40B4-BE49-F238E27FC236}">
                    <a16:creationId xmlns:a16="http://schemas.microsoft.com/office/drawing/2014/main" id="{3B7B961C-E6C9-4A21-AFD7-7DBE8AE388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876312" y="126423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28" name="Grupp 27">
              <a:extLst>
                <a:ext uri="{FF2B5EF4-FFF2-40B4-BE49-F238E27FC236}">
                  <a16:creationId xmlns:a16="http://schemas.microsoft.com/office/drawing/2014/main" id="{17B7ADCA-7C8B-4888-BEC6-78BE4CD285C2}"/>
                </a:ext>
              </a:extLst>
            </p:cNvPr>
            <p:cNvGrpSpPr/>
            <p:nvPr/>
          </p:nvGrpSpPr>
          <p:grpSpPr>
            <a:xfrm>
              <a:off x="953649" y="2550971"/>
              <a:ext cx="3643749" cy="457200"/>
              <a:chOff x="4689763" y="126423"/>
              <a:chExt cx="3643749" cy="457200"/>
            </a:xfrm>
            <a:grpFill/>
          </p:grpSpPr>
          <p:pic>
            <p:nvPicPr>
              <p:cNvPr id="29" name="Bild 28" descr="Användare&#10;">
                <a:extLst>
                  <a:ext uri="{FF2B5EF4-FFF2-40B4-BE49-F238E27FC236}">
                    <a16:creationId xmlns:a16="http://schemas.microsoft.com/office/drawing/2014/main" id="{CF743918-6132-4085-8D56-A9F47D9A3B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689763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0" name="Bild 29" descr="Användare&#10;">
                <a:extLst>
                  <a:ext uri="{FF2B5EF4-FFF2-40B4-BE49-F238E27FC236}">
                    <a16:creationId xmlns:a16="http://schemas.microsoft.com/office/drawing/2014/main" id="{241288FA-7CCF-4D66-AC92-CDFB46FB55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043824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1" name="Bild 30" descr="Användare&#10;">
                <a:extLst>
                  <a:ext uri="{FF2B5EF4-FFF2-40B4-BE49-F238E27FC236}">
                    <a16:creationId xmlns:a16="http://schemas.microsoft.com/office/drawing/2014/main" id="{B1EFB094-662B-4FCE-A908-CB4177020F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97885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2" name="Bild 31" descr="Användare&#10;">
                <a:extLst>
                  <a:ext uri="{FF2B5EF4-FFF2-40B4-BE49-F238E27FC236}">
                    <a16:creationId xmlns:a16="http://schemas.microsoft.com/office/drawing/2014/main" id="{7B49854D-BCF0-47D6-AD4A-B2C778D0DA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51946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3" name="Bild 32" descr="Användare&#10;">
                <a:extLst>
                  <a:ext uri="{FF2B5EF4-FFF2-40B4-BE49-F238E27FC236}">
                    <a16:creationId xmlns:a16="http://schemas.microsoft.com/office/drawing/2014/main" id="{7A77188F-EFE4-44A2-A20C-0578626558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06007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4" name="Bild 33" descr="Användare&#10;">
                <a:extLst>
                  <a:ext uri="{FF2B5EF4-FFF2-40B4-BE49-F238E27FC236}">
                    <a16:creationId xmlns:a16="http://schemas.microsoft.com/office/drawing/2014/main" id="{7686E298-23A5-474B-8EC8-EE473CF90C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60068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5" name="Bild 34" descr="Användare&#10;">
                <a:extLst>
                  <a:ext uri="{FF2B5EF4-FFF2-40B4-BE49-F238E27FC236}">
                    <a16:creationId xmlns:a16="http://schemas.microsoft.com/office/drawing/2014/main" id="{44F37320-220F-4961-8666-0B9E89D8F0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4129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6" name="Bild 35" descr="Användare&#10;">
                <a:extLst>
                  <a:ext uri="{FF2B5EF4-FFF2-40B4-BE49-F238E27FC236}">
                    <a16:creationId xmlns:a16="http://schemas.microsoft.com/office/drawing/2014/main" id="{E6784843-C6FC-45C3-BDC5-FD7F2DDF03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168190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7" name="Bild 36" descr="Användare&#10;">
                <a:extLst>
                  <a:ext uri="{FF2B5EF4-FFF2-40B4-BE49-F238E27FC236}">
                    <a16:creationId xmlns:a16="http://schemas.microsoft.com/office/drawing/2014/main" id="{9412157B-D358-4F7B-9E75-A9B8D5D541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22251" y="12642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8" name="Bild 37" descr="Användare&#10;">
                <a:extLst>
                  <a:ext uri="{FF2B5EF4-FFF2-40B4-BE49-F238E27FC236}">
                    <a16:creationId xmlns:a16="http://schemas.microsoft.com/office/drawing/2014/main" id="{813A2038-3FAB-44EC-BC91-C468BC461B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876312" y="126423"/>
                <a:ext cx="457200" cy="457200"/>
              </a:xfrm>
              <a:prstGeom prst="rect">
                <a:avLst/>
              </a:prstGeom>
            </p:spPr>
          </p:pic>
        </p:grpSp>
      </p:grpSp>
      <p:sp>
        <p:nvSpPr>
          <p:cNvPr id="189" name="Ellips 188">
            <a:extLst>
              <a:ext uri="{FF2B5EF4-FFF2-40B4-BE49-F238E27FC236}">
                <a16:creationId xmlns:a16="http://schemas.microsoft.com/office/drawing/2014/main" id="{3967764D-E77A-499A-8203-BC3C89CC6E67}"/>
              </a:ext>
            </a:extLst>
          </p:cNvPr>
          <p:cNvSpPr>
            <a:spLocks noChangeAspect="1"/>
          </p:cNvSpPr>
          <p:nvPr/>
        </p:nvSpPr>
        <p:spPr>
          <a:xfrm>
            <a:off x="4907975" y="867515"/>
            <a:ext cx="4185835" cy="4185835"/>
          </a:xfrm>
          <a:prstGeom prst="ellipse">
            <a:avLst/>
          </a:prstGeom>
          <a:solidFill>
            <a:schemeClr val="accent6"/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0" name="textruta 189">
            <a:extLst>
              <a:ext uri="{FF2B5EF4-FFF2-40B4-BE49-F238E27FC236}">
                <a16:creationId xmlns:a16="http://schemas.microsoft.com/office/drawing/2014/main" id="{4E0E4FD3-C955-45A4-879F-2A29DAAB1815}"/>
              </a:ext>
            </a:extLst>
          </p:cNvPr>
          <p:cNvSpPr txBox="1"/>
          <p:nvPr/>
        </p:nvSpPr>
        <p:spPr>
          <a:xfrm>
            <a:off x="4812348" y="1922642"/>
            <a:ext cx="4351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600" dirty="0">
                <a:solidFill>
                  <a:schemeClr val="bg1"/>
                </a:solidFill>
              </a:rPr>
              <a:t>11728</a:t>
            </a:r>
          </a:p>
        </p:txBody>
      </p:sp>
      <p:sp>
        <p:nvSpPr>
          <p:cNvPr id="371" name="textruta 370">
            <a:extLst>
              <a:ext uri="{FF2B5EF4-FFF2-40B4-BE49-F238E27FC236}">
                <a16:creationId xmlns:a16="http://schemas.microsoft.com/office/drawing/2014/main" id="{E89C9F71-06FA-482C-B9B5-4AAF26B810B0}"/>
              </a:ext>
            </a:extLst>
          </p:cNvPr>
          <p:cNvSpPr txBox="1"/>
          <p:nvPr/>
        </p:nvSpPr>
        <p:spPr>
          <a:xfrm>
            <a:off x="5536406" y="3328516"/>
            <a:ext cx="300801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700" dirty="0">
                <a:solidFill>
                  <a:schemeClr val="bg1"/>
                </a:solidFill>
              </a:rPr>
              <a:t>UTFÖRDA UPPDRAG</a:t>
            </a:r>
          </a:p>
        </p:txBody>
      </p:sp>
    </p:spTree>
    <p:extLst>
      <p:ext uri="{BB962C8B-B14F-4D97-AF65-F5344CB8AC3E}">
        <p14:creationId xmlns:p14="http://schemas.microsoft.com/office/powerpoint/2010/main" val="38433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" grpId="0" animBg="1"/>
      <p:bldP spid="192" grpId="0"/>
      <p:bldP spid="193" grpId="0"/>
      <p:bldP spid="4" grpId="0" animBg="1"/>
      <p:bldP spid="6" grpId="0" animBg="1"/>
      <p:bldP spid="7" grpId="0"/>
      <p:bldP spid="8" grpId="0"/>
      <p:bldP spid="9" grpId="0" animBg="1"/>
      <p:bldP spid="10" grpId="0"/>
      <p:bldP spid="11" grpId="0"/>
      <p:bldP spid="189" grpId="0" animBg="1"/>
      <p:bldP spid="190" grpId="0"/>
      <p:bldP spid="3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035ED9D7-EE07-41F9-A2C1-1EABACEAB4B9}"/>
              </a:ext>
            </a:extLst>
          </p:cNvPr>
          <p:cNvSpPr>
            <a:spLocks noChangeAspect="1"/>
          </p:cNvSpPr>
          <p:nvPr/>
        </p:nvSpPr>
        <p:spPr>
          <a:xfrm>
            <a:off x="460666" y="1273768"/>
            <a:ext cx="3640279" cy="3640279"/>
          </a:xfrm>
          <a:prstGeom prst="ellipse">
            <a:avLst/>
          </a:prstGeom>
          <a:solidFill>
            <a:schemeClr val="accent6"/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2F10146E-A3C8-4BEC-B5CC-F516D1A76D11}"/>
              </a:ext>
            </a:extLst>
          </p:cNvPr>
          <p:cNvSpPr txBox="1"/>
          <p:nvPr/>
        </p:nvSpPr>
        <p:spPr>
          <a:xfrm>
            <a:off x="252146" y="1873938"/>
            <a:ext cx="40426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0">
                <a:solidFill>
                  <a:schemeClr val="bg1"/>
                </a:solidFill>
              </a:rPr>
              <a:t>94%</a:t>
            </a:r>
            <a:endParaRPr lang="sv-SE" sz="8000" dirty="0">
              <a:solidFill>
                <a:schemeClr val="bg1"/>
              </a:solidFill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6A3A4B9F-C4C1-4298-B1D7-1C1366509F13}"/>
              </a:ext>
            </a:extLst>
          </p:cNvPr>
          <p:cNvSpPr/>
          <p:nvPr/>
        </p:nvSpPr>
        <p:spPr>
          <a:xfrm>
            <a:off x="852053" y="3321836"/>
            <a:ext cx="2847109" cy="588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125E8BFA-83C6-4DD2-8D10-BA1EB14CA33C}"/>
              </a:ext>
            </a:extLst>
          </p:cNvPr>
          <p:cNvSpPr txBox="1"/>
          <p:nvPr/>
        </p:nvSpPr>
        <p:spPr>
          <a:xfrm>
            <a:off x="1133916" y="3370327"/>
            <a:ext cx="2348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solidFill>
                  <a:schemeClr val="accent6"/>
                </a:solidFill>
              </a:rPr>
              <a:t>TOLKTJÄNST</a:t>
            </a:r>
            <a:endParaRPr lang="sv-SE" sz="2400" dirty="0">
              <a:solidFill>
                <a:schemeClr val="accent6"/>
              </a:solidFill>
            </a:endParaRP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C49BBA10-1842-41A0-BD66-73699753A6D0}"/>
              </a:ext>
            </a:extLst>
          </p:cNvPr>
          <p:cNvSpPr>
            <a:spLocks noChangeAspect="1"/>
          </p:cNvSpPr>
          <p:nvPr/>
        </p:nvSpPr>
        <p:spPr>
          <a:xfrm>
            <a:off x="4717622" y="1273768"/>
            <a:ext cx="3640279" cy="3640279"/>
          </a:xfrm>
          <a:prstGeom prst="ellipse">
            <a:avLst/>
          </a:prstGeom>
          <a:solidFill>
            <a:schemeClr val="accent6"/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02173848-8555-4332-940C-D1FF42A44BCB}"/>
              </a:ext>
            </a:extLst>
          </p:cNvPr>
          <p:cNvSpPr txBox="1"/>
          <p:nvPr/>
        </p:nvSpPr>
        <p:spPr>
          <a:xfrm>
            <a:off x="4564522" y="1825449"/>
            <a:ext cx="40426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0" dirty="0">
                <a:solidFill>
                  <a:schemeClr val="bg1"/>
                </a:solidFill>
              </a:rPr>
              <a:t>98,6%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BEE00E6C-183C-4568-B540-80D2F5111A8C}"/>
              </a:ext>
            </a:extLst>
          </p:cNvPr>
          <p:cNvSpPr/>
          <p:nvPr/>
        </p:nvSpPr>
        <p:spPr>
          <a:xfrm>
            <a:off x="5115936" y="3314909"/>
            <a:ext cx="2847109" cy="588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E0ECC7A3-ECA6-4118-80B4-D1FB83CAB17D}"/>
              </a:ext>
            </a:extLst>
          </p:cNvPr>
          <p:cNvSpPr txBox="1"/>
          <p:nvPr/>
        </p:nvSpPr>
        <p:spPr>
          <a:xfrm>
            <a:off x="5397799" y="3363400"/>
            <a:ext cx="2348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solidFill>
                  <a:schemeClr val="accent6"/>
                </a:solidFill>
              </a:rPr>
              <a:t>TALTJÄNST</a:t>
            </a:r>
            <a:endParaRPr lang="sv-SE" sz="2400" dirty="0">
              <a:solidFill>
                <a:schemeClr val="accent6"/>
              </a:solidFill>
            </a:endParaRPr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7E47E3A3-2FE2-48DD-90D7-79EEF5422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485" y="182681"/>
            <a:ext cx="8078400" cy="1036800"/>
          </a:xfrm>
        </p:spPr>
        <p:txBody>
          <a:bodyPr>
            <a:normAutofit/>
          </a:bodyPr>
          <a:lstStyle/>
          <a:p>
            <a:r>
              <a:rPr lang="sv-SE" sz="6000" dirty="0">
                <a:solidFill>
                  <a:schemeClr val="accent6"/>
                </a:solidFill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17243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8D7708-BDA9-4407-907A-B725E8360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Statistik och fakta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BF2FE2-B1AB-49D9-B82F-681676E98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960" y="1221750"/>
            <a:ext cx="8078400" cy="2700000"/>
          </a:xfrm>
        </p:spPr>
        <p:txBody>
          <a:bodyPr/>
          <a:lstStyle/>
          <a:p>
            <a:r>
              <a:rPr lang="sv-SE" dirty="0"/>
              <a:t>Sen avbokning eller uteblivit, har ökat från 8,8 % till 9,4 % jämfört med föregående år. </a:t>
            </a:r>
          </a:p>
          <a:p>
            <a:r>
              <a:rPr lang="sv-SE" dirty="0"/>
              <a:t>Jan, </a:t>
            </a:r>
            <a:r>
              <a:rPr lang="sv-SE" dirty="0" err="1"/>
              <a:t>febr</a:t>
            </a:r>
            <a:r>
              <a:rPr lang="sv-SE" dirty="0"/>
              <a:t>, mars, juni, aug, </a:t>
            </a:r>
            <a:r>
              <a:rPr lang="sv-SE" dirty="0" err="1"/>
              <a:t>sept</a:t>
            </a:r>
            <a:r>
              <a:rPr lang="sv-SE" dirty="0"/>
              <a:t> och november har vi klarat procentuellt fler beställda uppdrag än föregående år.</a:t>
            </a:r>
          </a:p>
          <a:p>
            <a:r>
              <a:rPr lang="sv-SE" dirty="0"/>
              <a:t>Under april hade vi 1455 beställda uppdrag jfr med 1283 beställda under april 2017.</a:t>
            </a:r>
          </a:p>
          <a:p>
            <a:r>
              <a:rPr lang="sv-SE" dirty="0"/>
              <a:t>Under juli hade vi 1144 beställda uppdrag jfr med 642 beställda under juli 2017.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5292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8D7708-BDA9-4407-907A-B725E8360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Statistik och fakta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BF2FE2-B1AB-49D9-B82F-681676E98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960" y="1221750"/>
            <a:ext cx="8078400" cy="2700000"/>
          </a:xfrm>
        </p:spPr>
        <p:txBody>
          <a:bodyPr/>
          <a:lstStyle/>
          <a:p>
            <a:r>
              <a:rPr lang="sv-SE" dirty="0"/>
              <a:t>Under oktober hade vi 1733 beställda uppdrag jfr 1589 föregående års oktober.</a:t>
            </a:r>
          </a:p>
          <a:p>
            <a:r>
              <a:rPr lang="sv-SE" dirty="0"/>
              <a:t>Under december hade vi 11,5 % avbokade uppdrag av tolkanvändare/ beställare. Tolk fanns.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52297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8D7708-BDA9-4407-907A-B725E8360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800" dirty="0"/>
              <a:t>Dialog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BF2FE2-B1AB-49D9-B82F-681676E98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960" y="1602750"/>
            <a:ext cx="8078400" cy="2700000"/>
          </a:xfrm>
        </p:spPr>
        <p:txBody>
          <a:bodyPr/>
          <a:lstStyle/>
          <a:p>
            <a:r>
              <a:rPr lang="sv-SE" sz="3600" dirty="0"/>
              <a:t>Utlandstolkning</a:t>
            </a:r>
          </a:p>
          <a:p>
            <a:r>
              <a:rPr lang="sv-SE" sz="3600" dirty="0"/>
              <a:t>Myndighetstolkning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9204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25C270-6F79-4054-BD42-3F0563BD1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Fokus framåt </a:t>
            </a:r>
            <a:endParaRPr lang="sv-SE" dirty="0"/>
          </a:p>
        </p:txBody>
      </p:sp>
      <p:graphicFrame>
        <p:nvGraphicFramePr>
          <p:cNvPr id="8" name="Platshållare för innehåll 7">
            <a:extLst>
              <a:ext uri="{FF2B5EF4-FFF2-40B4-BE49-F238E27FC236}">
                <a16:creationId xmlns:a16="http://schemas.microsoft.com/office/drawing/2014/main" id="{54834FE1-9379-42DE-9218-1C9EC89471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475698"/>
              </p:ext>
            </p:extLst>
          </p:nvPr>
        </p:nvGraphicFramePr>
        <p:xfrm>
          <a:off x="532800" y="1375200"/>
          <a:ext cx="8078400" cy="27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924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25C270-6F79-4054-BD42-3F0563BD1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Produktions-och kapacitetsplanering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CF4EBE6-6B2E-4534-9BC9-3DFB3F499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800" y="1281600"/>
            <a:ext cx="8078400" cy="2700000"/>
          </a:xfrm>
        </p:spPr>
        <p:txBody>
          <a:bodyPr/>
          <a:lstStyle/>
          <a:p>
            <a:r>
              <a:rPr lang="sv-SE" sz="2400" dirty="0"/>
              <a:t>Boka in egna tolkar efter tolkbehov</a:t>
            </a:r>
          </a:p>
          <a:p>
            <a:r>
              <a:rPr lang="sv-SE" sz="2400" dirty="0"/>
              <a:t>Följa kostnaden för köpta tjänster</a:t>
            </a:r>
          </a:p>
          <a:p>
            <a:r>
              <a:rPr lang="sv-SE" sz="2400" dirty="0"/>
              <a:t>Följa kostnaden för utlandsuppdrag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MÅL att använda egna tolkar i första hand och utnyttja budgeten på bästa sätt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597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GR_vitt_blue">
  <a:themeElements>
    <a:clrScheme name="VG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298"/>
      </a:accent1>
      <a:accent2>
        <a:srgbClr val="367B1E"/>
      </a:accent2>
      <a:accent3>
        <a:srgbClr val="F2A900"/>
      </a:accent3>
      <a:accent4>
        <a:srgbClr val="9EA2A2"/>
      </a:accent4>
      <a:accent5>
        <a:srgbClr val="9D2235"/>
      </a:accent5>
      <a:accent6>
        <a:srgbClr val="71B2C9"/>
      </a:accent6>
      <a:hlink>
        <a:srgbClr val="006298"/>
      </a:hlink>
      <a:folHlink>
        <a:srgbClr val="9EA2A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/>
        </a:defPPr>
      </a:lstStyle>
    </a:txDef>
  </a:objectDefaults>
  <a:extraClrSchemeLst/>
  <a:custClrLst>
    <a:custClr name="VG Komplement 1">
      <a:srgbClr val="008755"/>
    </a:custClr>
    <a:custClr name="VG Komplement 2">
      <a:srgbClr val="71B2C9"/>
    </a:custClr>
    <a:custClr name="VG Komplement 3">
      <a:srgbClr val="A8AD00"/>
    </a:custClr>
    <a:custClr name="VG Komplement 4">
      <a:srgbClr val="C8102E"/>
    </a:custClr>
    <a:custClr name="VG Komplement 5">
      <a:srgbClr val="FF6600"/>
    </a:custClr>
    <a:custClr name="VG Komplement 6">
      <a:srgbClr val="91966E"/>
    </a:custClr>
    <a:custClr name="VG Komplement 7">
      <a:srgbClr val="582C83"/>
    </a:custClr>
    <a:custClr name="VG Komplement 8">
      <a:srgbClr val="AF1685"/>
    </a:custClr>
    <a:custClr name="VG Diagram 1">
      <a:srgbClr val="71B2C9"/>
    </a:custClr>
    <a:custClr name="VG Diagram 2">
      <a:srgbClr val="F2A900"/>
    </a:custClr>
    <a:custClr name="VG Diagram 3">
      <a:srgbClr val="C8102E"/>
    </a:custClr>
    <a:custClr name="VG Diagram 4">
      <a:srgbClr val="006298"/>
    </a:custClr>
    <a:custClr name="VG Diagram 5">
      <a:srgbClr val="A8AD00"/>
    </a:custClr>
  </a:custClrLst>
  <a:extLst>
    <a:ext uri="{05A4C25C-085E-4340-85A3-A5531E510DB2}">
      <thm15:themeFamily xmlns:thm15="http://schemas.microsoft.com/office/thememl/2012/main" name="Presentation6" id="{1778E6B7-CE6D-4F52-B1CD-6B2B0D4D6E4F}" vid="{FCDA0D7F-E8B6-43FB-8274-7674630B3D03}"/>
    </a:ext>
  </a:extLst>
</a:theme>
</file>

<file path=ppt/theme/theme2.xml><?xml version="1.0" encoding="utf-8"?>
<a:theme xmlns:a="http://schemas.openxmlformats.org/drawingml/2006/main" name="2_Tom presentation">
  <a:themeElements>
    <a:clrScheme name="2_Tom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268288" marR="0" indent="-268288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30000"/>
          </a:spcAft>
          <a:buClr>
            <a:srgbClr val="0099CC"/>
          </a:buClr>
          <a:buSzPct val="130000"/>
          <a:buFont typeface="Arial" panose="020B0604020202020204" pitchFamily="34" charset="0"/>
          <a:buChar char="•"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ヒラギノ角ゴ Pro W3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268288" marR="0" indent="-268288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30000"/>
          </a:spcAft>
          <a:buClr>
            <a:srgbClr val="0099CC"/>
          </a:buClr>
          <a:buSzPct val="130000"/>
          <a:buFont typeface="Arial" panose="020B0604020202020204" pitchFamily="34" charset="0"/>
          <a:buChar char="•"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ヒラギノ角ゴ Pro W3" pitchFamily="28" charset="-128"/>
          </a:defRPr>
        </a:defPPr>
      </a:lstStyle>
    </a:lnDef>
  </a:objectDefaults>
  <a:extraClrSchemeLst>
    <a:extraClrScheme>
      <a:clrScheme name="2_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HoH</Template>
  <TotalTime>3423</TotalTime>
  <Words>402</Words>
  <Application>Microsoft Office PowerPoint</Application>
  <PresentationFormat>Bildspel på skärmen (16:9)</PresentationFormat>
  <Paragraphs>75</Paragraphs>
  <Slides>13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ヒラギノ角ゴ Pro W3</vt:lpstr>
      <vt:lpstr>VGR_vitt_blue</vt:lpstr>
      <vt:lpstr>2_Tom presentation</vt:lpstr>
      <vt:lpstr>   Tolkverksamheten Presentation för Regionala brukarrådet  190306   Mikael Forslund    Anne Granath Förvaltningsdirektör           Verksamhetschef                  </vt:lpstr>
      <vt:lpstr>Agenda</vt:lpstr>
      <vt:lpstr>2018</vt:lpstr>
      <vt:lpstr>2018</vt:lpstr>
      <vt:lpstr>Statistik och fakta</vt:lpstr>
      <vt:lpstr>Statistik och fakta</vt:lpstr>
      <vt:lpstr>Dialog</vt:lpstr>
      <vt:lpstr>Fokus framåt </vt:lpstr>
      <vt:lpstr>Produktions-och kapacitetsplanering</vt:lpstr>
      <vt:lpstr>Använda våra egna tolkar först</vt:lpstr>
      <vt:lpstr>Digitalisering</vt:lpstr>
      <vt:lpstr>Förbättringsarbete med brukarrådet</vt:lpstr>
      <vt:lpstr>Frågor? </vt:lpstr>
    </vt:vector>
  </TitlesOfParts>
  <Company>Västra Götalandsregionen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möte 2</dc:title>
  <dc:creator>Elin Granfors</dc:creator>
  <cp:lastModifiedBy>Britt Axelsson</cp:lastModifiedBy>
  <cp:revision>73</cp:revision>
  <dcterms:created xsi:type="dcterms:W3CDTF">2018-10-17T06:46:48Z</dcterms:created>
  <dcterms:modified xsi:type="dcterms:W3CDTF">2019-03-19T06:51:19Z</dcterms:modified>
</cp:coreProperties>
</file>